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omments/modernComment_107_CF2CF3BD.xml" ContentType="application/vnd.ms-powerpoint.comments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A05AD-45B9-D80D-67A2-B1FCEA366EC3}" name="Ms Y Col" initials="MC" userId="S::ycol@stlukeslondon.org::0eb1def5-0233-4946-b9e6-eefba5c689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B7CE0-3CCD-4329-BD26-B26BCD46E19A}" v="52" dt="2022-11-30T14:30:46.493"/>
    <p1510:client id="{4EA3F58B-9BE2-4780-8406-4B8AE7DE7800}" v="113" dt="2022-12-14T14:44:38.331"/>
    <p1510:client id="{5179C1AC-73B9-4CAA-987C-0A03F9C39CA7}" v="15" dt="2022-11-29T15:20:51.089"/>
    <p1510:client id="{73FB1CBD-8707-4E09-9132-EE3610F6C183}" v="121" dt="2022-11-23T15:29:26.282"/>
    <p1510:client id="{78D44659-11E9-49E9-99C6-4EE32E33C37A}" v="8" dt="2023-01-25T14:14:52.832"/>
    <p1510:client id="{81FE7528-A64F-3F95-D31A-93A33FAF4E06}" v="20" dt="2023-01-31T15:19:28.127"/>
    <p1510:client id="{86D4DEB0-1615-4E33-8962-7C664F53CEBD}" v="44" dt="2022-11-30T14:39:41.291"/>
    <p1510:client id="{8B2D2158-5813-4EE6-BD5D-5AC3463ECC05}" v="18" dt="2022-12-07T01:08:59.257"/>
    <p1510:client id="{9A24E51F-D8E5-454B-84BE-7735034776A9}" v="27" dt="2022-11-23T15:14:17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Y Col" userId="S::ycol@stlukeslondon.org::0eb1def5-0233-4946-b9e6-eefba5c689b0" providerId="AD" clId="Web-{81FE7528-A64F-3F95-D31A-93A33FAF4E06}"/>
    <pc:docChg chg="modSld">
      <pc:chgData name="Ms Y Col" userId="S::ycol@stlukeslondon.org::0eb1def5-0233-4946-b9e6-eefba5c689b0" providerId="AD" clId="Web-{81FE7528-A64F-3F95-D31A-93A33FAF4E06}" dt="2023-01-31T15:19:28.127" v="18" actId="20577"/>
      <pc:docMkLst>
        <pc:docMk/>
      </pc:docMkLst>
      <pc:sldChg chg="modSp">
        <pc:chgData name="Ms Y Col" userId="S::ycol@stlukeslondon.org::0eb1def5-0233-4946-b9e6-eefba5c689b0" providerId="AD" clId="Web-{81FE7528-A64F-3F95-D31A-93A33FAF4E06}" dt="2023-01-31T15:18:25.750" v="3" actId="1076"/>
        <pc:sldMkLst>
          <pc:docMk/>
          <pc:sldMk cId="2195089245" sldId="258"/>
        </pc:sldMkLst>
        <pc:inkChg chg="mod">
          <ac:chgData name="Ms Y Col" userId="S::ycol@stlukeslondon.org::0eb1def5-0233-4946-b9e6-eefba5c689b0" providerId="AD" clId="Web-{81FE7528-A64F-3F95-D31A-93A33FAF4E06}" dt="2023-01-31T15:18:25.750" v="3" actId="1076"/>
          <ac:inkMkLst>
            <pc:docMk/>
            <pc:sldMk cId="2195089245" sldId="258"/>
            <ac:inkMk id="12" creationId="{A3344C89-290E-1A87-C8FD-0F3E50C20A6B}"/>
          </ac:inkMkLst>
        </pc:inkChg>
      </pc:sldChg>
      <pc:sldChg chg="addSp modSp">
        <pc:chgData name="Ms Y Col" userId="S::ycol@stlukeslondon.org::0eb1def5-0233-4946-b9e6-eefba5c689b0" providerId="AD" clId="Web-{81FE7528-A64F-3F95-D31A-93A33FAF4E06}" dt="2023-01-31T15:18:58.267" v="17"/>
        <pc:sldMkLst>
          <pc:docMk/>
          <pc:sldMk cId="1288079534" sldId="260"/>
        </pc:sldMkLst>
        <pc:spChg chg="mod">
          <ac:chgData name="Ms Y Col" userId="S::ycol@stlukeslondon.org::0eb1def5-0233-4946-b9e6-eefba5c689b0" providerId="AD" clId="Web-{81FE7528-A64F-3F95-D31A-93A33FAF4E06}" dt="2023-01-31T15:18:33.313" v="7" actId="20577"/>
          <ac:spMkLst>
            <pc:docMk/>
            <pc:sldMk cId="1288079534" sldId="260"/>
            <ac:spMk id="2" creationId="{F7949B4A-243B-C0B5-CEBD-4EA445ED8FB0}"/>
          </ac:spMkLst>
        </pc:spChg>
        <pc:inkChg chg="add">
          <ac:chgData name="Ms Y Col" userId="S::ycol@stlukeslondon.org::0eb1def5-0233-4946-b9e6-eefba5c689b0" providerId="AD" clId="Web-{81FE7528-A64F-3F95-D31A-93A33FAF4E06}" dt="2023-01-31T15:18:58.220" v="13"/>
          <ac:inkMkLst>
            <pc:docMk/>
            <pc:sldMk cId="1288079534" sldId="260"/>
            <ac:inkMk id="6" creationId="{5B2B4097-E08D-61C6-38A3-32844E03E3C0}"/>
          </ac:inkMkLst>
        </pc:inkChg>
        <pc:inkChg chg="add">
          <ac:chgData name="Ms Y Col" userId="S::ycol@stlukeslondon.org::0eb1def5-0233-4946-b9e6-eefba5c689b0" providerId="AD" clId="Web-{81FE7528-A64F-3F95-D31A-93A33FAF4E06}" dt="2023-01-31T15:18:58.235" v="14"/>
          <ac:inkMkLst>
            <pc:docMk/>
            <pc:sldMk cId="1288079534" sldId="260"/>
            <ac:inkMk id="8" creationId="{94A3B97F-B9F2-799C-6DEB-D09F4494730E}"/>
          </ac:inkMkLst>
        </pc:inkChg>
        <pc:inkChg chg="add">
          <ac:chgData name="Ms Y Col" userId="S::ycol@stlukeslondon.org::0eb1def5-0233-4946-b9e6-eefba5c689b0" providerId="AD" clId="Web-{81FE7528-A64F-3F95-D31A-93A33FAF4E06}" dt="2023-01-31T15:18:58.251" v="15"/>
          <ac:inkMkLst>
            <pc:docMk/>
            <pc:sldMk cId="1288079534" sldId="260"/>
            <ac:inkMk id="11" creationId="{45767136-4A98-2CC9-8B48-4F0472ACB2F4}"/>
          </ac:inkMkLst>
        </pc:inkChg>
        <pc:inkChg chg="add">
          <ac:chgData name="Ms Y Col" userId="S::ycol@stlukeslondon.org::0eb1def5-0233-4946-b9e6-eefba5c689b0" providerId="AD" clId="Web-{81FE7528-A64F-3F95-D31A-93A33FAF4E06}" dt="2023-01-31T15:18:58.251" v="16"/>
          <ac:inkMkLst>
            <pc:docMk/>
            <pc:sldMk cId="1288079534" sldId="260"/>
            <ac:inkMk id="15" creationId="{748868A1-6F5B-629F-915A-3154DD5367B8}"/>
          </ac:inkMkLst>
        </pc:inkChg>
        <pc:inkChg chg="add">
          <ac:chgData name="Ms Y Col" userId="S::ycol@stlukeslondon.org::0eb1def5-0233-4946-b9e6-eefba5c689b0" providerId="AD" clId="Web-{81FE7528-A64F-3F95-D31A-93A33FAF4E06}" dt="2023-01-31T15:18:58.267" v="17"/>
          <ac:inkMkLst>
            <pc:docMk/>
            <pc:sldMk cId="1288079534" sldId="260"/>
            <ac:inkMk id="17" creationId="{7719E163-F426-C9AB-E7DC-4B1CEB36F88A}"/>
          </ac:inkMkLst>
        </pc:inkChg>
      </pc:sldChg>
      <pc:sldChg chg="addSp">
        <pc:chgData name="Ms Y Col" userId="S::ycol@stlukeslondon.org::0eb1def5-0233-4946-b9e6-eefba5c689b0" providerId="AD" clId="Web-{81FE7528-A64F-3F95-D31A-93A33FAF4E06}" dt="2023-01-31T15:18:52.360" v="12"/>
        <pc:sldMkLst>
          <pc:docMk/>
          <pc:sldMk cId="3475829693" sldId="263"/>
        </pc:sldMkLst>
        <pc:inkChg chg="add">
          <ac:chgData name="Ms Y Col" userId="S::ycol@stlukeslondon.org::0eb1def5-0233-4946-b9e6-eefba5c689b0" providerId="AD" clId="Web-{81FE7528-A64F-3F95-D31A-93A33FAF4E06}" dt="2023-01-31T15:18:52.313" v="8"/>
          <ac:inkMkLst>
            <pc:docMk/>
            <pc:sldMk cId="3475829693" sldId="263"/>
            <ac:inkMk id="6" creationId="{688168F5-5933-5BF0-923E-5F7EB3882CDF}"/>
          </ac:inkMkLst>
        </pc:inkChg>
        <pc:inkChg chg="add">
          <ac:chgData name="Ms Y Col" userId="S::ycol@stlukeslondon.org::0eb1def5-0233-4946-b9e6-eefba5c689b0" providerId="AD" clId="Web-{81FE7528-A64F-3F95-D31A-93A33FAF4E06}" dt="2023-01-31T15:18:52.329" v="9"/>
          <ac:inkMkLst>
            <pc:docMk/>
            <pc:sldMk cId="3475829693" sldId="263"/>
            <ac:inkMk id="8" creationId="{7AE41FBB-16D0-DEAE-29AD-7FDFF8E64459}"/>
          </ac:inkMkLst>
        </pc:inkChg>
        <pc:inkChg chg="add">
          <ac:chgData name="Ms Y Col" userId="S::ycol@stlukeslondon.org::0eb1def5-0233-4946-b9e6-eefba5c689b0" providerId="AD" clId="Web-{81FE7528-A64F-3F95-D31A-93A33FAF4E06}" dt="2023-01-31T15:18:52.345" v="10"/>
          <ac:inkMkLst>
            <pc:docMk/>
            <pc:sldMk cId="3475829693" sldId="263"/>
            <ac:inkMk id="11" creationId="{033F34E4-CD66-FCF3-C5D0-A877F8916058}"/>
          </ac:inkMkLst>
        </pc:inkChg>
        <pc:inkChg chg="add">
          <ac:chgData name="Ms Y Col" userId="S::ycol@stlukeslondon.org::0eb1def5-0233-4946-b9e6-eefba5c689b0" providerId="AD" clId="Web-{81FE7528-A64F-3F95-D31A-93A33FAF4E06}" dt="2023-01-31T15:18:52.345" v="11"/>
          <ac:inkMkLst>
            <pc:docMk/>
            <pc:sldMk cId="3475829693" sldId="263"/>
            <ac:inkMk id="15" creationId="{5475102D-D324-DD18-E6B3-9CCE10E51F13}"/>
          </ac:inkMkLst>
        </pc:inkChg>
        <pc:inkChg chg="add">
          <ac:chgData name="Ms Y Col" userId="S::ycol@stlukeslondon.org::0eb1def5-0233-4946-b9e6-eefba5c689b0" providerId="AD" clId="Web-{81FE7528-A64F-3F95-D31A-93A33FAF4E06}" dt="2023-01-31T15:18:52.360" v="12"/>
          <ac:inkMkLst>
            <pc:docMk/>
            <pc:sldMk cId="3475829693" sldId="263"/>
            <ac:inkMk id="17" creationId="{D1570E77-D618-2EDA-5AE1-BA6ACBC88DAF}"/>
          </ac:inkMkLst>
        </pc:inkChg>
      </pc:sldChg>
      <pc:sldChg chg="modSp">
        <pc:chgData name="Ms Y Col" userId="S::ycol@stlukeslondon.org::0eb1def5-0233-4946-b9e6-eefba5c689b0" providerId="AD" clId="Web-{81FE7528-A64F-3F95-D31A-93A33FAF4E06}" dt="2023-01-31T15:19:28.127" v="18" actId="20577"/>
        <pc:sldMkLst>
          <pc:docMk/>
          <pc:sldMk cId="2121468231" sldId="264"/>
        </pc:sldMkLst>
        <pc:spChg chg="mod">
          <ac:chgData name="Ms Y Col" userId="S::ycol@stlukeslondon.org::0eb1def5-0233-4946-b9e6-eefba5c689b0" providerId="AD" clId="Web-{81FE7528-A64F-3F95-D31A-93A33FAF4E06}" dt="2023-01-31T15:19:28.127" v="18" actId="20577"/>
          <ac:spMkLst>
            <pc:docMk/>
            <pc:sldMk cId="2121468231" sldId="264"/>
            <ac:spMk id="2" creationId="{B19FB755-73FC-D9DC-2AB5-F4F21DC64D5A}"/>
          </ac:spMkLst>
        </pc:spChg>
      </pc:sldChg>
    </pc:docChg>
  </pc:docChgLst>
</pc:chgInfo>
</file>

<file path=ppt/comments/modernComment_107_CF2CF3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06E22F-6F89-4640-876F-6D7BD8F92E5B}" authorId="{8ADA05AD-45B9-D80D-67A2-B1FCEA366EC3}" created="2022-11-29T15:20:51.089">
    <pc:sldMkLst xmlns:pc="http://schemas.microsoft.com/office/powerpoint/2013/main/command">
      <pc:docMk/>
      <pc:sldMk cId="3475829693" sldId="263"/>
    </pc:sldMkLst>
    <p188:txBody>
      <a:bodyPr/>
      <a:lstStyle/>
      <a:p>
        <a:r>
          <a:rPr lang="en-GB"/>
          <a:t>You have already used 'rouge'.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14:32:52.799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10117 4150 16383 0 0,'6'0'0'0'0,"2"6"0"0"0,-6 2 0 0 0,-4-6 0 0 0,-1-10 0 0 0,-1-16 0 0 0,1-9 0 0 0,1-23 0 0 0,1-14 0 0 0,-6-19 0 0 0,-7-7 0 0 0,-2-11 0 0 0,-4-5 0 0 0,-4-13 0 0 0,2 2 0 0 0,-2-2 0 0 0,3 9 0 0 0,6-1 0 0 0,5 8 0 0 0,-2-1 0 0 0,2 12 0 0 0,-10-2 0 0 0,-2 5 0 0 0,3-6 0 0 0,5 8 0 0 0,5 2 0 0 0,4 11 0 0 0,2 1 0 0 0,3 7 0 0 0,0 11 0 0 0,1 9 0 0 0,0 7 0 0 0,0 1 0 0 0,-1 0 0 0 0,1 2 0 0 0,-1 3 0 0 0,-6 7 0 0 0,4 10 0 0 0,9 8 0 0 0,8 6 0 0 0,8 11 0 0 0,7 5 0 0 0,-3 7 0 0 0,1 1 0 0 0,-5 4 0 0 0,0-2 0 0 0,2 2 0 0 0,8 5 0 0 0,0 2 0 0 0,-1 4 0 0 0,6 2 0 0 0,-2 2 0 0 0,-3 1 0 0 0,0 6 0 0 0,-5 2 0 0 0,-3-1 0 0 0,2-7 0 0 0,1-10 0 0 0,-4-3 0 0 0,1 0 0 0 0,-5 2 0 0 0,1 3 0 0 0,2 9 0 0 0,4-2 0 0 0,-3-1 0 0 0,0 0 0 0 0,9-6 0 0 0,-2-2 0 0 0,-6 1 0 0 0,-1 1 0 0 0,1-3 0 0 0,2 6 0 0 0,-3 3 0 0 0,0-4 0 0 0,2-1 0 0 0,-3 1 0 0 0,6-5 0 0 0,-1-1 0 0 0,-1-4 0 0 0,-3 0 0 0 0,-7 9 0 0 0,0-1 0 0 0,3 2 0 0 0,5 0 0 0 0,-3 3 0 0 0,-5 0 0 0 0,1-4 0 0 0,3-2 0 0 0,5 0 0 0 0,3 15 0 0 0,3-1 0 0 0,2-1 0 0 0,-5-1 0 0 0,-1-2 0 0 0,0-6 0 0 0,-4 2 0 0 0,-7 3 0 0 0,1 1 0 0 0,-4-1 0 0 0,9-5 0 0 0,-1-3 0 0 0,-3 1 0 0 0,-5 0 0 0 0,1 3 0 0 0,-2 6 0 0 0,3-2 0 0 0,-2-2 0 0 0,3 0 0 0 0,-1 0 0 0 0,-3 0 0 0 0,1 0 0 0 0,-1 1 0 0 0,4 6 0 0 0,-2 2 0 0 0,-3-1 0 0 0,8 0 0 0 0,1 4 0 0 0,-3 0 0 0 0,-5-2 0 0 0,1-2 0 0 0,-1-2 0 0 0,-3-2 0 0 0,-3 4 0 0 0,3-5 0 0 0,-1-2 0 0 0,5-8 0 0 0,0-2 0 0 0,-2 1 0 0 0,2-4 0 0 0,-1 0 0 0 0,-2 2 0 0 0,-4 3 0 0 0,-3 3 0 0 0,-1 3 0 0 0,4-5 0 0 0,1-1 0 0 0,-1 1 0 0 0,4-4 0 0 0,1-12 0 0 0,-2-15 0 0 0,3-6 0 0 0,0-8 0 0 0,-3-7 0 0 0,-3-5 0 0 0,4-10 0 0 0,-1-4 0 0 0,-1-13 0 0 0,-3-9 0 0 0,-2-23 0 0 0,-2-15 0 0 0,5-20 0 0 0,1 5 0 0 0,-1-1 0 0 0,-1 7 0 0 0,-2 11 0 0 0,-2 11 0 0 0,-1 14 0 0 0,0 14 0 0 0,-1 6 0 0 0,5 13 0 0 0,3 7 0 0 0,-1 3 0 0 0,-1 3 0 0 0,-2-1 0 0 0,-1-1 0 0 0,-2 0 0 0 0,0-2 0 0 0,-1 0 0 0 0,6-13 0 0 0,1-4 0 0 0,7-6 0 0 0,0-5 0 0 0,15-27 0 0 0,10-12 0 0 0,16-30 0 0 0,-2-4 0 0 0,8-28 0 0 0,0-4 0 0 0,2-4 0 0 0,2 4 0 0 0,7-6 0 0 0,-1 8 0 0 0,-2 8 0 0 0,-12 20 0 0 0,-10 14 0 0 0,-7 22 0 0 0,-10 23 0 0 0,-11 18 0 0 0,-7 13 0 0 0,-7 15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8.225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12011 1358 16383 0 0,'0'6'0'0'0,"0"8"0"0"0,0 7 0 0 0,0 7 0 0 0,0 4 0 0 0,0 3 0 0 0,-6 7 0 0 0,-2 3 0 0 0,-6-1 0 0 0,0-1 0 0 0,2 4 0 0 0,3-1 0 0 0,3 5 0 0 0,3-1 0 0 0,1-3 0 0 0,2 3 0 0 0,0 5 0 0 0,1-2 0 0 0,-6 4 0 0 0,-3-4 0 0 0,-5-3 0 0 0,-1-5 0 0 0,2-4 0 0 0,4 9 0 0 0,2 8 0 0 0,2 6 0 0 0,3-2 0 0 0,1 1 0 0 0,0-4 0 0 0,1-7 0 0 0,-1-6 0 0 0,1-5 0 0 0,-1-3 0 0 0,0-2 0 0 0,0-1 0 0 0,1-1 0 0 0,-1 0 0 0 0,0 0 0 0 0,-1 1 0 0 0,1 0 0 0 0,0 0 0 0 0,0 0 0 0 0,0 0 0 0 0,0 0 0 0 0,0 1 0 0 0,0-1 0 0 0,0 0 0 0 0,0 1 0 0 0,0 5 0 0 0,0 2 0 0 0,0 0 0 0 0,0-2 0 0 0,0-1 0 0 0,0-2 0 0 0,0 5 0 0 0,0 1 0 0 0,0-1 0 0 0,6 4 0 0 0,2 6 0 0 0,6 12 0 0 0,0 7 0 0 0,4-2 0 0 0,-1-8 0 0 0,2-8 0 0 0,-1-8 0 0 0,-5-4 0 0 0,2-5 0 0 0,-1-2 0 0 0,2-7 0 0 0,-1-2 0 0 0,3 0 0 0 0,4-4 0 0 0,4-6 0 0 0,11-6 0 0 0,4-4 0 0 0,1-3 0 0 0,0-3 0 0 0,-2 0 0 0 0,5-7 0 0 0,12-8 0 0 0,9-14 0 0 0,-1-1 0 0 0,19-15 0 0 0,0-4 0 0 0,17-13 0 0 0,-3-1 0 0 0,5-3 0 0 0,-2-1 0 0 0,-1 4 0 0 0,-11 13 0 0 0,-8 9 0 0 0,-19 6 0 0 0,-14 8 0 0 0,-14 3 0 0 0,-8 6 0 0 0,-2 5 0 0 0,1 6 0 0 0,-3-3 0 0 0,-7-5 0 0 0,-4-6 0 0 0,-6-6 0 0 0,4 3 0 0 0,12-2 0 0 0,8-2 0 0 0,5 4 0 0 0,-3 0 0 0 0,-1 4 0 0 0,-5-1 0 0 0,-2 4 0 0 0,3 4 0 0 0,-5-2 0 0 0,-5-9 0 0 0,7-8 0 0 0,-1-4 0 0 0,2 5 0 0 0,-3 0 0 0 0,-5 1 0 0 0,-5-1 0 0 0,-5-8 0 0 0,-3-2 0 0 0,3-7 0 0 0,2-1 0 0 0,5 2 0 0 0,6-10 0 0 0,0-6 0 0 0,-4 1 0 0 0,-3-1 0 0 0,-5 5 0 0 0,-3-1 0 0 0,-2 5 0 0 0,4 5 0 0 0,2-2 0 0 0,-1 3 0 0 0,-2 3 0 0 0,-2-2 0 0 0,0 0 0 0 0,-2 2 0 0 0,-7 3 0 0 0,-2 3 0 0 0,0 1 0 0 0,-4-4 0 0 0,-1-1 0 0 0,3 1 0 0 0,2 1 0 0 0,-3-4 0 0 0,0-1 0 0 0,-4 2 0 0 0,1 2 0 0 0,-4-3 0 0 0,-4-1 0 0 0,1 2 0 0 0,-1 2 0 0 0,2-3 0 0 0,-1 5 0 0 0,3 5 0 0 0,5 1 0 0 0,4 0 0 0 0,-2 7 0 0 0,-5 2 0 0 0,0-2 0 0 0,3-1 0 0 0,-3-3 0 0 0,-10-1 0 0 0,-1-2 0 0 0,-2-7 0 0 0,-2 4 0 0 0,-1-4 0 0 0,4-1 0 0 0,7 0 0 0 0,1 8 0 0 0,4 3 0 0 0,-1 8 0 0 0,-4 7 0 0 0,-4 6 0 0 0,-4-1 0 0 0,-3-4 0 0 0,-2-6 0 0 0,-2 0 0 0 0,6-2 0 0 0,2 4 0 0 0,0 4 0 0 0,-2-2 0 0 0,-1 3 0 0 0,-2 4 0 0 0,-1 3 0 0 0,-1 3 0 0 0,0 2 0 0 0,-1 2 0 0 0,-5 0 0 0 0,-3 1 0 0 0,1-1 0 0 0,1 1 0 0 0,3 0 0 0 0,1-1 0 0 0,-5 0 0 0 0,-1 0 0 0 0,1 0 0 0 0,2 0 0 0 0,2 6 0 0 0,7 8 0 0 0,4 8 0 0 0,0 5 0 0 0,-8-1 0 0 0,-8 7 0 0 0,-4-2 0 0 0,1-1 0 0 0,-4 13 0 0 0,1-1 0 0 0,3-2 0 0 0,-3-1 0 0 0,1-2 0 0 0,4 0 0 0 0,-4-8 0 0 0,8-2 0 0 0,4 1 0 0 0,2-5 0 0 0,2-7 0 0 0,5 1 0 0 0,3-3 0 0 0,-1 2 0 0 0,-8 5 0 0 0,-5-2 0 0 0,5 2 0 0 0,3-2 0 0 0,-1-5 0 0 0,6 2 0 0 0,7 9 0 0 0,1 1 0 0 0,4 3 0 0 0,4 1 0 0 0,3 2 0 0 0,-2 2 0 0 0,-1 0 0 0 0,-3 2 0 0 0,-1-1 0 0 0,3 7 0 0 0,-9 8 0 0 0,-1 1 0 0 0,3-2 0 0 0,-2-9 0 0 0,4 0 0 0 0,3 0 0 0 0,4-1 0 0 0,17-7 0 0 0,17-16 0 0 0,24-9 0 0 0,3-19 0 0 0,16-19 0 0 0,3-10 0 0 0,2-5 0 0 0,-6 1 0 0 0,-3 1 0 0 0,-5 2 0 0 0,-2-4 0 0 0,-3 6 0 0 0,-6 11 0 0 0,-5 2 0 0 0,-4 2 0 0 0,-2 4 0 0 0,-1 6 0 0 0,-2 5 0 0 0,1 5 0 0 0,-7 8 0 0 0,-14-1 0 0 0,-14-2 0 0 0,-9-6 0 0 0,-8-9 0 0 0,-7-1 0 0 0,1 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8.23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13974 4668 16383 0 0,'6'0'0'0'0,"2"-6"0"0"0,0-8 0 0 0,-2-8 0 0 0,-2-6 0 0 0,-1-22 0 0 0,-2-14 0 0 0,6-16 0 0 0,1-4 0 0 0,5-7 0 0 0,1 0 0 0 0,-2 3 0 0 0,-4 0 0 0 0,-2 1 0 0 0,-3-1 0 0 0,-2 8 0 0 0,0 5 0 0 0,-2 10 0 0 0,1 9 0 0 0,-1 9 0 0 0,1 6 0 0 0,-1 5 0 0 0,1 1 0 0 0,6 8 0 0 0,2 1 0 0 0,-1 0 0 0 0,6 4 0 0 0,-1 0 0 0 0,4-2 0 0 0,0-9 0 0 0,-4-12 0 0 0,9-15 0 0 0,7-4 0 0 0,4-3 0 0 0,-3 4 0 0 0,-7-11 0 0 0,0-5 0 0 0,-5-8 0 0 0,-5 0 0 0 0,-4-4 0 0 0,2 2 0 0 0,-1-8 0 0 0,-1 7 0 0 0,-2 0 0 0 0,-3 9 0 0 0,5 1 0 0 0,0 8 0 0 0,0 4 0 0 0,-2 8 0 0 0,4 2 0 0 0,0-1 0 0 0,-1 3 0 0 0,-3 6 0 0 0,-2-2 0 0 0,-1-3 0 0 0,-2-10 0 0 0,-1-7 0 0 0,0 4 0 0 0,-1 7 0 0 0,1 7 0 0 0,0 8 0 0 0,-1 5 0 0 0,1 4 0 0 0,0 2 0 0 0,0 1 0 0 0,-6 7 0 0 0,-2 1 0 0 0,-6 5 0 0 0,0 1 0 0 0,-4 3 0 0 0,2-7 0 0 0,2-6 0 0 0,-1-3 0 0 0,-5 3 0 0 0,1 1 0 0 0,-2 6 0 0 0,3 0 0 0 0,-2 5 0 0 0,2-2 0 0 0,-1 4 0 0 0,2-8 0 0 0,-1 0 0 0 0,-5-2 0 0 0,-4-2 0 0 0,-3-3 0 0 0,-2 5 0 0 0,-3 5 0 0 0,6 14 0 0 0,1 13 0 0 0,5 18 0 0 0,1 5 0 0 0,4 3 0 0 0,6 2 0 0 0,4 2 0 0 0,3 0 0 0 0,3 1 0 0 0,2 5 0 0 0,7-4 0 0 0,2-2 0 0 0,-1-2 0 0 0,5-1 0 0 0,0 7 0 0 0,4-4 0 0 0,5-2 0 0 0,-2 5 0 0 0,3 2 0 0 0,-4 0 0 0 0,2 6 0 0 0,-3-1 0 0 0,1 11 0 0 0,4-4 0 0 0,4 0 0 0 0,-3 4 0 0 0,13 4 0 0 0,5 9 0 0 0,9 18 0 0 0,7-2 0 0 0,5 16 0 0 0,-1 2 0 0 0,6 2 0 0 0,-2 6 0 0 0,6 8 0 0 0,-4-3 0 0 0,-7 7 0 0 0,-8-11 0 0 0,-7-7 0 0 0,-12-9 0 0 0,-5 3 0 0 0,-1-16 0 0 0,-6-10 0 0 0,-1-6 0 0 0,2-2 0 0 0,-2-6 0 0 0,1-2 0 0 0,2 2 0 0 0,-2-4 0 0 0,12 1 0 0 0,2-4 0 0 0,-1-4 0 0 0,1 1 0 0 0,-7 5 0 0 0,-7 4 0 0 0,-2-8 0 0 0,-4-6 0 0 0,-6 1 0 0 0,-3-1 0 0 0,-4-3 0 0 0,5 4 0 0 0,0 0 0 0 0,4-7 0 0 0,2 0 0 0 0,9 1 0 0 0,7-1 0 0 0,-2-1 0 0 0,1 5 0 0 0,1 8 0 0 0,-4 0 0 0 0,-1-8 0 0 0,-5-5 0 0 0,-5-4 0 0 0,-6-1 0 0 0,-3 0 0 0 0,-4-12 0 0 0,-2-15 0 0 0,-1-15 0 0 0,0-12 0 0 0,0-8 0 0 0,6 0 0 0 0,2 0 0 0 0,0-14 0 0 0,-1-5 0 0 0,-1-12 0 0 0,-3-15 0 0 0,6-18 0 0 0,12-11 0 0 0,10-18 0 0 0,-1-6 0 0 0,13-30 0 0 0,-1 6 0 0 0,11-18 0 0 0,-4 1 0 0 0,3-7 0 0 0,3 9 0 0 0,0 9 0 0 0,-4 13 0 0 0,-10 19 0 0 0,-12 19 0 0 0,-11 16 0 0 0,-2 11 0 0 0,-4 8 0 0 0,-4 3 0 0 0,-2 8 0 0 0,-3 9 0 0 0,4 0 0 0 0,2 4 0 0 0,-1-3 0 0 0,4 2 0 0 0,1 3 0 0 0,-2-2 0 0 0,-3 0 0 0 0,4 3 0 0 0,-1 3 0 0 0,-1 3 0 0 0,-3 1 0 0 0,-2 2 0 0 0,-1 1 0 0 0,-2 0 0 0 0,11-6 0 0 0,9-7 0 0 0,2-3 0 0 0,-4 2 0 0 0,-4 4 0 0 0,-6 3 0 0 0,-3 2 0 0 0,-4 3 0 0 0,-1 13 0 0 0,-2 17 0 0 0,-5 27 0 0 0,-3 23 0 0 0,-6 28 0 0 0,-6 1 0 0 0,-5 7 0 0 0,-11 8 0 0 0,-4 2 0 0 0,4-10 0 0 0,2 1 0 0 0,8-1 0 0 0,8-3 0 0 0,1-8 0 0 0,4-3 0 0 0,-1-7 0 0 0,1 5 0 0 0,-3-3 0 0 0,2 1 0 0 0,3-4 0 0 0,3 6 0 0 0,4-1 0 0 0,-3 0 0 0 0,-13 2 0 0 0,-2-4 0 0 0,2-6 0 0 0,5-7 0 0 0,5-4 0 0 0,-1-5 0 0 0,1-2 0 0 0,-4-1 0 0 0,2 11 0 0 0,1 4 0 0 0,-1-6 0 0 0,0-6 0 0 0,-3 4 0 0 0,1 18 0 0 0,3 18 0 0 0,3 0 0 0 0,4-6 0 0 0,2-10 0 0 0,2 3 0 0 0,1-4 0 0 0,1-6 0 0 0,0-6 0 0 0,-7 0 0 0 0,-1 10 0 0 0,0 1 0 0 0,1-4 0 0 0,1-6 0 0 0,3 2 0 0 0,0 3 0 0 0,2-2 0 0 0,-6-9 0 0 0,-2-7 0 0 0,1-3 0 0 0,1-2 0 0 0,2 0 0 0 0,1 1 0 0 0,2 0 0 0 0,0 1 0 0 0,1 0 0 0 0,1 1 0 0 0,5-6 0 0 0,2-2 0 0 0,0 1 0 0 0,-2 2 0 0 0,-1 1 0 0 0,-2 1 0 0 0,-2 8 0 0 0,0 3 0 0 0,-1 6 0 0 0,-1 0 0 0 0,-5-7 0 0 0,-8-18 0 0 0,-8-18 0 0 0,-6-10 0 0 0,-4-11 0 0 0,-3-9 0 0 0,5-6 0 0 0,-11-10 0 0 0,-10-22 0 0 0,-15-19 0 0 0,4-7 0 0 0,-5-13 0 0 0,-3-1 0 0 0,-3 4 0 0 0,7 2 0 0 0,7 4 0 0 0,8 7 0 0 0,7 11 0 0 0,11 6 0 0 0,5 3 0 0 0,7 7 0 0 0,7 6 0 0 0,0 7 0 0 0,-3 5 0 0 0,1 3 0 0 0,-3 8 0 0 0,2-3 0 0 0,-3 3 0 0 0,3 2 0 0 0,-2 4 0 0 0,-3 1 0 0 0,1-2 0 0 0,-2 3 0 0 0,4-1 0 0 0,-1-3 0 0 0,2-2 0 0 0,5-10 0 0 0,-2-10 0 0 0,-3 3 0 0 0,-6-3 0 0 0,1 1 0 0 0,0-5 0 0 0,2 1 0 0 0,6 3 0 0 0,5 4 0 0 0,4 2 0 0 0,-8 3 0 0 0,-3 2 0 0 0,2 0 0 0 0,-2 2 0 0 0,1-7 0 0 0,4-2 0 0 0,4 1 0 0 0,-3 1 0 0 0,-6-4 0 0 0,1-1 0 0 0,2 2 0 0 0,-2 2 0 0 0,-4 2 0 0 0,1 2 0 0 0,-2-4 0 0 0,2-2 0 0 0,-1 8 0 0 0,2 3 0 0 0,-1 7 0 0 0,2-4 0 0 0,-1-2 0 0 0,1-2 0 0 0,4-2 0 0 0,-1 0 0 0 0,1 0 0 0 0,-3 6 0 0 0,1 2 0 0 0,3 0 0 0 0,4-2 0 0 0,-3 5 0 0 0,-5 1 0 0 0,-7-9 0 0 0,-4 3 0 0 0,1-1 0 0 0,0 6 0 0 0,4 1 0 0 0,6-2 0 0 0,-1-2 0 0 0,3-3 0 0 0,4-7 0 0 0,-2 2 0 0 0,0 1 0 0 0,3 1 0 0 0,2 0 0 0 0,-3 0 0 0 0,0 0 0 0 0,-4 5 0 0 0,-12-4 0 0 0,-2-2 0 0 0,5-2 0 0 0,-1 0 0 0 0,5 0 0 0 0,-1 6 0 0 0,-4 3 0 0 0,4 0 0 0 0,4-2 0 0 0,5-1 0 0 0,5-1 0 0 0,-3 4 0 0 0,0 13 0 0 0,1 16 0 0 0,3 13 0 0 0,2 10 0 0 0,1 13 0 0 0,1 7 0 0 0,1 1 0 0 0,6 11 0 0 0,3 8 0 0 0,-1 12 0 0 0,-2 4 0 0 0,-1-5 0 0 0,-2-10 0 0 0,-2-9 0 0 0,0-9 0 0 0,-1 0 0 0 0,-1 10 0 0 0,1 7 0 0 0,0-1 0 0 0,-1 1 0 0 0,1 1 0 0 0,0 2 0 0 0,0-5 0 0 0,-6-1 0 0 0,-2-4 0 0 0,0 5 0 0 0,2-1 0 0 0,2 1 0 0 0,-5-5 0 0 0,0 7 0 0 0,1-2 0 0 0,-4 1 0 0 0,-1-5 0 0 0,3-6 0 0 0,3-6 0 0 0,3 2 0 0 0,1-2 0 0 0,-4 3 0 0 0,-1 12 0 0 0,1 1 0 0 0,1 2 0 0 0,2-4 0 0 0,2-5 0 0 0,1-2 0 0 0,0 4 0 0 0,1-3 0 0 0,1-4 0 0 0,-1-5 0 0 0,-6-4 0 0 0,-1-2 0 0 0,-1 3 0 0 0,2 1 0 0 0,2-1 0 0 0,1-2 0 0 0,2-1 0 0 0,0-1 0 0 0,1-2 0 0 0,0-1 0 0 0,1 1 0 0 0,-1-1 0 0 0,0 0 0 0 0,1-1 0 0 0,-1 2 0 0 0,0-1 0 0 0,0 0 0 0 0,0 0 0 0 0,0 0 0 0 0,0 1 0 0 0,0-1 0 0 0,0 0 0 0 0,0 0 0 0 0,12 7 0 0 0,4 1 0 0 0,-1 0 0 0 0,-3 4 0 0 0,-3 1 0 0 0,-4-2 0 0 0,-2-4 0 0 0,-2-1 0 0 0,-1-3 0 0 0,0-2 0 0 0,-1 6 0 0 0,0 1 0 0 0,1 5 0 0 0,0 1 0 0 0,-1-2 0 0 0,1-4 0 0 0,0-2 0 0 0,0 10 0 0 0,0 7 0 0 0,0 1 0 0 0,0 2 0 0 0,0 2 0 0 0,0-3 0 0 0,0-5 0 0 0,0-7 0 0 0,6-12 0 0 0,8-11 0 0 0,8-10 0 0 0,6-8 0 0 0,4-5 0 0 0,-4-9 0 0 0,-5-9 0 0 0,-8-14 0 0 0,-6-7 0 0 0,1-11 0 0 0,0-2 0 0 0,-3-17 0 0 0,4-2 0 0 0,0-9 0 0 0,4 4 0 0 0,0 2 0 0 0,2 1 0 0 0,0-4 0 0 0,-4-15 0 0 0,-4-3 0 0 0,-4 8 0 0 0,4 18 0 0 0,0 15 0 0 0,-1 10 0 0 0,-3 6 0 0 0,-1 4 0 0 0,-2 0 0 0 0,-1 1 0 0 0,-1-2 0 0 0,12 0 0 0 0,3-13 0 0 0,0-16 0 0 0,3-10 0 0 0,4-11 0 0 0,5-3 0 0 0,4-11 0 0 0,2-1 0 0 0,8-19 0 0 0,14-3 0 0 0,11-10 0 0 0,-6 4 0 0 0,-2 7 0 0 0,-4 16 0 0 0,-6 3 0 0 0,-11 12 0 0 0,1 8 0 0 0,-7 7 0 0 0,-8 9 0 0 0,-2 10 0 0 0,-5 8 0 0 0,-5 6 0 0 0,-4 3 0 0 0,-4 3 0 0 0,-2 0 0 0 0,-1-5 0 0 0,-1-3 0 0 0,0 0 0 0 0,0-4 0 0 0,1-1 0 0 0,-13 7 0 0 0,-3 0 0 0 0,1-1 0 0 0,2 1 0 0 0,5 2 0 0 0,2 1 0 0 0,3 1 0 0 0,2 0 0 0 0,-5 7 0 0 0,-7 7 0 0 0,-8 9 0 0 0,0 12 0 0 0,-3 6 0 0 0,-3 14 0 0 0,4 16 0 0 0,-8 8 0 0 0,-3 9 0 0 0,-3 1 0 0 0,0 4 0 0 0,-1-2 0 0 0,1 2 0 0 0,0 3 0 0 0,1 3 0 0 0,0-2 0 0 0,-5-1 0 0 0,4-3 0 0 0,2-1 0 0 0,7-3 0 0 0,-3-4 0 0 0,3 1 0 0 0,0 4 0 0 0,0 4 0 0 0,4 0 0 0 0,-6-5 0 0 0,2-6 0 0 0,6-4 0 0 0,1-10 0 0 0,3-4 0 0 0,0-1 0 0 0,2 6 0 0 0,4 4 0 0 0,5 1 0 0 0,-4-6 0 0 0,1-2 0 0 0,2-1 0 0 0,2 1 0 0 0,2 6 0 0 0,3 4 0 0 0,0 1 0 0 0,1-2 0 0 0,0 0 0 0 0,1-2 0 0 0,-1 5 0 0 0,0 1 0 0 0,1-1 0 0 0,-1-2 0 0 0,0-1 0 0 0,0-3 0 0 0,0 0 0 0 0,0-1 0 0 0,0-1 0 0 0,0 0 0 0 0,0 0 0 0 0,0 0 0 0 0,0 6 0 0 0,0 2 0 0 0,0-1 0 0 0,0 6 0 0 0,0-1 0 0 0,0-1 0 0 0,6-9 0 0 0,2-5 0 0 0,-1 5 0 0 0,0-5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8.25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15822 3085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8.256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11272 4580 16383 0 0,'0'-6'0'0'0,"0"-8"0"0"0,0-8 0 0 0,0-5 0 0 0,0-6 0 0 0,-6-1 0 0 0,-7-15 0 0 0,-3-3 0 0 0,2 0 0 0 0,4 3 0 0 0,3-2 0 0 0,-4-16 0 0 0,1-9 0 0 0,2-4 0 0 0,-4 0 0 0 0,1 8 0 0 0,1 10 0 0 0,-3 15 0 0 0,1 4 0 0 0,-4 4 0 0 0,0 1 0 0 0,4-4 0 0 0,4-1 0 0 0,3 1 0 0 0,2 1 0 0 0,2 3 0 0 0,1 0 0 0 0,0-10 0 0 0,1-10 0 0 0,0 0 0 0 0,-1 3 0 0 0,1 5 0 0 0,-1-1 0 0 0,0 3 0 0 0,0-4 0 0 0,0 2 0 0 0,0 4 0 0 0,0 3 0 0 0,0-4 0 0 0,0 2 0 0 0,0 1 0 0 0,0-3 0 0 0,0-6 0 0 0,0 0 0 0 0,0-9 0 0 0,0 0 0 0 0,6-7 0 0 0,8-4 0 0 0,1-2 0 0 0,5 6 0 0 0,-1 3 0 0 0,-5 7 0 0 0,-3-5 0 0 0,-5-4 0 0 0,3-2 0 0 0,0 5 0 0 0,-1 2 0 0 0,-3 5 0 0 0,-1 6 0 0 0,-2 1 0 0 0,-1 2 0 0 0,-1-1 0 0 0,0 0 0 0 0,-1 4 0 0 0,1 3 0 0 0,-1 3 0 0 0,1 3 0 0 0,0-11 0 0 0,0-4 0 0 0,0 2 0 0 0,0 4 0 0 0,0 2 0 0 0,0 4 0 0 0,0-10 0 0 0,0-2 0 0 0,0 2 0 0 0,0 3 0 0 0,0 3 0 0 0,0 4 0 0 0,0-3 0 0 0,-6 5 0 0 0,-2 3 0 0 0,0 2 0 0 0,-4 6 0 0 0,0 2 0 0 0,2-1 0 0 0,2-2 0 0 0,3 10 0 0 0,2 14 0 0 0,2 19 0 0 0,1 14 0 0 0,0 7 0 0 0,1 4 0 0 0,-1 1 0 0 0,1 6 0 0 0,-1 0 0 0 0,0-1 0 0 0,0-3 0 0 0,0-2 0 0 0,0 3 0 0 0,0 1 0 0 0,0 4 0 0 0,0 6 0 0 0,0 0 0 0 0,0-4 0 0 0,0-4 0 0 0,0-4 0 0 0,0-4 0 0 0,0-2 0 0 0,0 4 0 0 0,0 2 0 0 0,0-1 0 0 0,0-2 0 0 0,0-1 0 0 0,0 5 0 0 0,0 0 0 0 0,0 5 0 0 0,0 1 0 0 0,0-3 0 0 0,0-3 0 0 0,0-4 0 0 0,0 5 0 0 0,0-1 0 0 0,0 5 0 0 0,0 6 0 0 0,0 0 0 0 0,0 2 0 0 0,0-2 0 0 0,0-5 0 0 0,0 1 0 0 0,0 10 0 0 0,0 1 0 0 0,0 2 0 0 0,0-5 0 0 0,0-5 0 0 0,0-7 0 0 0,0-5 0 0 0,0-3 0 0 0,0-3 0 0 0,0-1 0 0 0,0-1 0 0 0,0 0 0 0 0,0 12 0 0 0,-6 10 0 0 0,-2 2 0 0 0,1 3 0 0 0,1-3 0 0 0,1 1 0 0 0,3-4 0 0 0,0 7 0 0 0,2-2 0 0 0,0-4 0 0 0,0-6 0 0 0,0-5 0 0 0,0 1 0 0 0,1-1 0 0 0,-1-2 0 0 0,0-2 0 0 0,0 3 0 0 0,0 1 0 0 0,0-8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2.300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10117 4150 16383 0 0,'6'0'0'0'0,"2"6"0"0"0,-6 2 0 0 0,-4-6 0 0 0,-1-10 0 0 0,-1-16 0 0 0,1-9 0 0 0,1-23 0 0 0,1-14 0 0 0,-6-19 0 0 0,-7-7 0 0 0,-2-11 0 0 0,-4-5 0 0 0,-4-13 0 0 0,2 2 0 0 0,-2-2 0 0 0,3 9 0 0 0,6-1 0 0 0,5 8 0 0 0,-2-1 0 0 0,2 12 0 0 0,-10-2 0 0 0,-2 5 0 0 0,3-6 0 0 0,5 8 0 0 0,5 2 0 0 0,4 11 0 0 0,2 1 0 0 0,3 7 0 0 0,0 11 0 0 0,1 9 0 0 0,0 7 0 0 0,0 1 0 0 0,-1 0 0 0 0,1 2 0 0 0,-1 3 0 0 0,-6 7 0 0 0,4 10 0 0 0,9 8 0 0 0,8 6 0 0 0,8 11 0 0 0,7 5 0 0 0,-3 7 0 0 0,1 1 0 0 0,-5 4 0 0 0,0-2 0 0 0,2 2 0 0 0,8 5 0 0 0,0 2 0 0 0,-1 4 0 0 0,6 2 0 0 0,-2 2 0 0 0,-3 1 0 0 0,0 6 0 0 0,-5 2 0 0 0,-3-1 0 0 0,2-7 0 0 0,1-10 0 0 0,-4-3 0 0 0,1 0 0 0 0,-5 2 0 0 0,1 3 0 0 0,2 9 0 0 0,4-2 0 0 0,-3-1 0 0 0,0 0 0 0 0,9-6 0 0 0,-2-2 0 0 0,-6 1 0 0 0,-1 1 0 0 0,1-3 0 0 0,2 6 0 0 0,-3 3 0 0 0,0-4 0 0 0,2-1 0 0 0,-3 1 0 0 0,6-5 0 0 0,-1-1 0 0 0,-1-4 0 0 0,-3 0 0 0 0,-7 9 0 0 0,0-1 0 0 0,3 2 0 0 0,5 0 0 0 0,-3 3 0 0 0,-5 0 0 0 0,1-4 0 0 0,3-2 0 0 0,5 0 0 0 0,3 15 0 0 0,3-1 0 0 0,2-1 0 0 0,-5-1 0 0 0,-1-2 0 0 0,0-6 0 0 0,-4 2 0 0 0,-7 3 0 0 0,1 1 0 0 0,-4-1 0 0 0,9-5 0 0 0,-1-3 0 0 0,-3 1 0 0 0,-5 0 0 0 0,1 3 0 0 0,-2 6 0 0 0,3-2 0 0 0,-2-2 0 0 0,3 0 0 0 0,-1 0 0 0 0,-3 0 0 0 0,1 0 0 0 0,-1 1 0 0 0,4 6 0 0 0,-2 2 0 0 0,-3-1 0 0 0,8 0 0 0 0,1 4 0 0 0,-3 0 0 0 0,-5-2 0 0 0,1-2 0 0 0,-1-2 0 0 0,-3-2 0 0 0,-3 4 0 0 0,3-5 0 0 0,-1-2 0 0 0,5-8 0 0 0,0-2 0 0 0,-2 1 0 0 0,2-4 0 0 0,-1 0 0 0 0,-2 2 0 0 0,-4 3 0 0 0,-3 3 0 0 0,-1 3 0 0 0,4-5 0 0 0,1-1 0 0 0,-1 1 0 0 0,4-4 0 0 0,1-12 0 0 0,-2-15 0 0 0,3-6 0 0 0,0-8 0 0 0,-3-7 0 0 0,-3-5 0 0 0,4-10 0 0 0,-1-4 0 0 0,-1-13 0 0 0,-3-9 0 0 0,-2-23 0 0 0,-2-15 0 0 0,5-20 0 0 0,1 5 0 0 0,-1-1 0 0 0,-1 7 0 0 0,-2 11 0 0 0,-2 11 0 0 0,-1 14 0 0 0,0 14 0 0 0,-1 6 0 0 0,5 13 0 0 0,3 7 0 0 0,-1 3 0 0 0,-1 3 0 0 0,-2-1 0 0 0,-1-1 0 0 0,-2 0 0 0 0,0-2 0 0 0,-1 0 0 0 0,6-13 0 0 0,1-4 0 0 0,7-6 0 0 0,0-5 0 0 0,15-27 0 0 0,10-12 0 0 0,16-30 0 0 0,-2-4 0 0 0,8-28 0 0 0,0-4 0 0 0,2-4 0 0 0,2 4 0 0 0,7-6 0 0 0,-1 8 0 0 0,-2 8 0 0 0,-12 20 0 0 0,-10 14 0 0 0,-7 22 0 0 0,-10 23 0 0 0,-11 18 0 0 0,-7 13 0 0 0,-7 15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2.315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12011 1358 16383 0 0,'0'6'0'0'0,"0"8"0"0"0,0 7 0 0 0,0 7 0 0 0,0 4 0 0 0,0 3 0 0 0,-6 7 0 0 0,-2 3 0 0 0,-6-1 0 0 0,0-1 0 0 0,2 4 0 0 0,3-1 0 0 0,3 5 0 0 0,3-1 0 0 0,1-3 0 0 0,2 3 0 0 0,0 5 0 0 0,1-2 0 0 0,-6 4 0 0 0,-3-4 0 0 0,-5-3 0 0 0,-1-5 0 0 0,2-4 0 0 0,4 9 0 0 0,2 8 0 0 0,2 6 0 0 0,3-2 0 0 0,1 1 0 0 0,0-4 0 0 0,1-7 0 0 0,-1-6 0 0 0,1-5 0 0 0,-1-3 0 0 0,0-2 0 0 0,0-1 0 0 0,1-1 0 0 0,-1 0 0 0 0,0 0 0 0 0,-1 1 0 0 0,1 0 0 0 0,0 0 0 0 0,0 0 0 0 0,0 0 0 0 0,0 0 0 0 0,0 1 0 0 0,0-1 0 0 0,0 0 0 0 0,0 1 0 0 0,0 5 0 0 0,0 2 0 0 0,0 0 0 0 0,0-2 0 0 0,0-1 0 0 0,0-2 0 0 0,0 5 0 0 0,0 1 0 0 0,0-1 0 0 0,6 4 0 0 0,2 6 0 0 0,6 12 0 0 0,0 7 0 0 0,4-2 0 0 0,-1-8 0 0 0,2-8 0 0 0,-1-8 0 0 0,-5-4 0 0 0,2-5 0 0 0,-1-2 0 0 0,2-7 0 0 0,-1-2 0 0 0,3 0 0 0 0,4-4 0 0 0,4-6 0 0 0,11-6 0 0 0,4-4 0 0 0,1-3 0 0 0,0-3 0 0 0,-2 0 0 0 0,5-7 0 0 0,12-8 0 0 0,9-14 0 0 0,-1-1 0 0 0,19-15 0 0 0,0-4 0 0 0,17-13 0 0 0,-3-1 0 0 0,5-3 0 0 0,-2-1 0 0 0,-1 4 0 0 0,-11 13 0 0 0,-8 9 0 0 0,-19 6 0 0 0,-14 8 0 0 0,-14 3 0 0 0,-8 6 0 0 0,-2 5 0 0 0,1 6 0 0 0,-3-3 0 0 0,-7-5 0 0 0,-4-6 0 0 0,-6-6 0 0 0,4 3 0 0 0,12-2 0 0 0,8-2 0 0 0,5 4 0 0 0,-3 0 0 0 0,-1 4 0 0 0,-5-1 0 0 0,-2 4 0 0 0,3 4 0 0 0,-5-2 0 0 0,-5-9 0 0 0,7-8 0 0 0,-1-4 0 0 0,2 5 0 0 0,-3 0 0 0 0,-5 1 0 0 0,-5-1 0 0 0,-5-8 0 0 0,-3-2 0 0 0,3-7 0 0 0,2-1 0 0 0,5 2 0 0 0,6-10 0 0 0,0-6 0 0 0,-4 1 0 0 0,-3-1 0 0 0,-5 5 0 0 0,-3-1 0 0 0,-2 5 0 0 0,4 5 0 0 0,2-2 0 0 0,-1 3 0 0 0,-2 3 0 0 0,-2-2 0 0 0,0 0 0 0 0,-2 2 0 0 0,-7 3 0 0 0,-2 3 0 0 0,0 1 0 0 0,-4-4 0 0 0,-1-1 0 0 0,3 1 0 0 0,2 1 0 0 0,-3-4 0 0 0,0-1 0 0 0,-4 2 0 0 0,1 2 0 0 0,-4-3 0 0 0,-4-1 0 0 0,1 2 0 0 0,-1 2 0 0 0,2-3 0 0 0,-1 5 0 0 0,3 5 0 0 0,5 1 0 0 0,4 0 0 0 0,-2 7 0 0 0,-5 2 0 0 0,0-2 0 0 0,3-1 0 0 0,-3-3 0 0 0,-10-1 0 0 0,-1-2 0 0 0,-2-7 0 0 0,-2 4 0 0 0,-1-4 0 0 0,4-1 0 0 0,7 0 0 0 0,1 8 0 0 0,4 3 0 0 0,-1 8 0 0 0,-4 7 0 0 0,-4 6 0 0 0,-4-1 0 0 0,-3-4 0 0 0,-2-6 0 0 0,-2 0 0 0 0,6-2 0 0 0,2 4 0 0 0,0 4 0 0 0,-2-2 0 0 0,-1 3 0 0 0,-2 4 0 0 0,-1 3 0 0 0,-1 3 0 0 0,0 2 0 0 0,-1 2 0 0 0,-5 0 0 0 0,-3 1 0 0 0,1-1 0 0 0,1 1 0 0 0,3 0 0 0 0,1-1 0 0 0,-5 0 0 0 0,-1 0 0 0 0,1 0 0 0 0,2 0 0 0 0,2 6 0 0 0,7 8 0 0 0,4 8 0 0 0,0 5 0 0 0,-8-1 0 0 0,-8 7 0 0 0,-4-2 0 0 0,1-1 0 0 0,-4 13 0 0 0,1-1 0 0 0,3-2 0 0 0,-3-1 0 0 0,1-2 0 0 0,4 0 0 0 0,-4-8 0 0 0,8-2 0 0 0,4 1 0 0 0,2-5 0 0 0,2-7 0 0 0,5 1 0 0 0,3-3 0 0 0,-1 2 0 0 0,-8 5 0 0 0,-5-2 0 0 0,5 2 0 0 0,3-2 0 0 0,-1-5 0 0 0,6 2 0 0 0,7 9 0 0 0,1 1 0 0 0,4 3 0 0 0,4 1 0 0 0,3 2 0 0 0,-2 2 0 0 0,-1 0 0 0 0,-3 2 0 0 0,-1-1 0 0 0,3 7 0 0 0,-9 8 0 0 0,-1 1 0 0 0,3-2 0 0 0,-2-9 0 0 0,4 0 0 0 0,3 0 0 0 0,4-1 0 0 0,17-7 0 0 0,17-16 0 0 0,24-9 0 0 0,3-19 0 0 0,16-19 0 0 0,3-10 0 0 0,2-5 0 0 0,-6 1 0 0 0,-3 1 0 0 0,-5 2 0 0 0,-2-4 0 0 0,-3 6 0 0 0,-6 11 0 0 0,-5 2 0 0 0,-4 2 0 0 0,-2 4 0 0 0,-1 6 0 0 0,-2 5 0 0 0,1 5 0 0 0,-7 8 0 0 0,-14-1 0 0 0,-14-2 0 0 0,-9-6 0 0 0,-8-9 0 0 0,-7-1 0 0 0,1 2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2.331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13974 4668 16383 0 0,'6'0'0'0'0,"2"-6"0"0"0,0-8 0 0 0,-2-8 0 0 0,-2-6 0 0 0,-1-22 0 0 0,-2-14 0 0 0,6-16 0 0 0,1-4 0 0 0,5-7 0 0 0,1 0 0 0 0,-2 3 0 0 0,-4 0 0 0 0,-2 1 0 0 0,-3-1 0 0 0,-2 8 0 0 0,0 5 0 0 0,-2 10 0 0 0,1 9 0 0 0,-1 9 0 0 0,1 6 0 0 0,-1 5 0 0 0,1 1 0 0 0,6 8 0 0 0,2 1 0 0 0,-1 0 0 0 0,6 4 0 0 0,-1 0 0 0 0,4-2 0 0 0,0-9 0 0 0,-4-12 0 0 0,9-15 0 0 0,7-4 0 0 0,4-3 0 0 0,-3 4 0 0 0,-7-11 0 0 0,0-5 0 0 0,-5-8 0 0 0,-5 0 0 0 0,-4-4 0 0 0,2 2 0 0 0,-1-8 0 0 0,-1 7 0 0 0,-2 0 0 0 0,-3 9 0 0 0,5 1 0 0 0,0 8 0 0 0,0 4 0 0 0,-2 8 0 0 0,4 2 0 0 0,0-1 0 0 0,-1 3 0 0 0,-3 6 0 0 0,-2-2 0 0 0,-1-3 0 0 0,-2-10 0 0 0,-1-7 0 0 0,0 4 0 0 0,-1 7 0 0 0,1 7 0 0 0,0 8 0 0 0,-1 5 0 0 0,1 4 0 0 0,0 2 0 0 0,0 1 0 0 0,-6 7 0 0 0,-2 1 0 0 0,-6 5 0 0 0,0 1 0 0 0,-4 3 0 0 0,2-7 0 0 0,2-6 0 0 0,-1-3 0 0 0,-5 3 0 0 0,1 1 0 0 0,-2 6 0 0 0,3 0 0 0 0,-2 5 0 0 0,2-2 0 0 0,-1 4 0 0 0,2-8 0 0 0,-1 0 0 0 0,-5-2 0 0 0,-4-2 0 0 0,-3-3 0 0 0,-2 5 0 0 0,-3 5 0 0 0,6 14 0 0 0,1 13 0 0 0,5 18 0 0 0,1 5 0 0 0,4 3 0 0 0,6 2 0 0 0,4 2 0 0 0,3 0 0 0 0,3 1 0 0 0,2 5 0 0 0,7-4 0 0 0,2-2 0 0 0,-1-2 0 0 0,5-1 0 0 0,0 7 0 0 0,4-4 0 0 0,5-2 0 0 0,-2 5 0 0 0,3 2 0 0 0,-4 0 0 0 0,2 6 0 0 0,-3-1 0 0 0,1 11 0 0 0,4-4 0 0 0,4 0 0 0 0,-3 4 0 0 0,13 4 0 0 0,5 9 0 0 0,9 18 0 0 0,7-2 0 0 0,5 16 0 0 0,-1 2 0 0 0,6 2 0 0 0,-2 6 0 0 0,6 8 0 0 0,-4-3 0 0 0,-7 7 0 0 0,-8-11 0 0 0,-7-7 0 0 0,-12-9 0 0 0,-5 3 0 0 0,-1-16 0 0 0,-6-10 0 0 0,-1-6 0 0 0,2-2 0 0 0,-2-6 0 0 0,1-2 0 0 0,2 2 0 0 0,-2-4 0 0 0,12 1 0 0 0,2-4 0 0 0,-1-4 0 0 0,1 1 0 0 0,-7 5 0 0 0,-7 4 0 0 0,-2-8 0 0 0,-4-6 0 0 0,-6 1 0 0 0,-3-1 0 0 0,-4-3 0 0 0,5 4 0 0 0,0 0 0 0 0,4-7 0 0 0,2 0 0 0 0,9 1 0 0 0,7-1 0 0 0,-2-1 0 0 0,1 5 0 0 0,1 8 0 0 0,-4 0 0 0 0,-1-8 0 0 0,-5-5 0 0 0,-5-4 0 0 0,-6-1 0 0 0,-3 0 0 0 0,-4-12 0 0 0,-2-15 0 0 0,-1-15 0 0 0,0-12 0 0 0,0-8 0 0 0,6 0 0 0 0,2 0 0 0 0,0-14 0 0 0,-1-5 0 0 0,-1-12 0 0 0,-3-15 0 0 0,6-18 0 0 0,12-11 0 0 0,10-18 0 0 0,-1-6 0 0 0,13-30 0 0 0,-1 6 0 0 0,11-18 0 0 0,-4 1 0 0 0,3-7 0 0 0,3 9 0 0 0,0 9 0 0 0,-4 13 0 0 0,-10 19 0 0 0,-12 19 0 0 0,-11 16 0 0 0,-2 11 0 0 0,-4 8 0 0 0,-4 3 0 0 0,-2 8 0 0 0,-3 9 0 0 0,4 0 0 0 0,2 4 0 0 0,-1-3 0 0 0,4 2 0 0 0,1 3 0 0 0,-2-2 0 0 0,-3 0 0 0 0,4 3 0 0 0,-1 3 0 0 0,-1 3 0 0 0,-3 1 0 0 0,-2 2 0 0 0,-1 1 0 0 0,-2 0 0 0 0,11-6 0 0 0,9-7 0 0 0,2-3 0 0 0,-4 2 0 0 0,-4 4 0 0 0,-6 3 0 0 0,-3 2 0 0 0,-4 3 0 0 0,-1 13 0 0 0,-2 17 0 0 0,-5 27 0 0 0,-3 23 0 0 0,-6 28 0 0 0,-6 1 0 0 0,-5 7 0 0 0,-11 8 0 0 0,-4 2 0 0 0,4-10 0 0 0,2 1 0 0 0,8-1 0 0 0,8-3 0 0 0,1-8 0 0 0,4-3 0 0 0,-1-7 0 0 0,1 5 0 0 0,-3-3 0 0 0,2 1 0 0 0,3-4 0 0 0,3 6 0 0 0,4-1 0 0 0,-3 0 0 0 0,-13 2 0 0 0,-2-4 0 0 0,2-6 0 0 0,5-7 0 0 0,5-4 0 0 0,-1-5 0 0 0,1-2 0 0 0,-4-1 0 0 0,2 11 0 0 0,1 4 0 0 0,-1-6 0 0 0,0-6 0 0 0,-3 4 0 0 0,1 18 0 0 0,3 18 0 0 0,3 0 0 0 0,4-6 0 0 0,2-10 0 0 0,2 3 0 0 0,1-4 0 0 0,1-6 0 0 0,0-6 0 0 0,-7 0 0 0 0,-1 10 0 0 0,0 1 0 0 0,1-4 0 0 0,1-6 0 0 0,3 2 0 0 0,0 3 0 0 0,2-2 0 0 0,-6-9 0 0 0,-2-7 0 0 0,1-3 0 0 0,1-2 0 0 0,2 0 0 0 0,1 1 0 0 0,2 0 0 0 0,0 1 0 0 0,1 0 0 0 0,1 1 0 0 0,5-6 0 0 0,2-2 0 0 0,0 1 0 0 0,-2 2 0 0 0,-1 1 0 0 0,-2 1 0 0 0,-2 8 0 0 0,0 3 0 0 0,-1 6 0 0 0,-1 0 0 0 0,-5-7 0 0 0,-8-18 0 0 0,-8-18 0 0 0,-6-10 0 0 0,-4-11 0 0 0,-3-9 0 0 0,5-6 0 0 0,-11-10 0 0 0,-10-22 0 0 0,-15-19 0 0 0,4-7 0 0 0,-5-13 0 0 0,-3-1 0 0 0,-3 4 0 0 0,7 2 0 0 0,7 4 0 0 0,8 7 0 0 0,7 11 0 0 0,11 6 0 0 0,5 3 0 0 0,7 7 0 0 0,7 6 0 0 0,0 7 0 0 0,-3 5 0 0 0,1 3 0 0 0,-3 8 0 0 0,2-3 0 0 0,-3 3 0 0 0,3 2 0 0 0,-2 4 0 0 0,-3 1 0 0 0,1-2 0 0 0,-2 3 0 0 0,4-1 0 0 0,-1-3 0 0 0,2-2 0 0 0,5-10 0 0 0,-2-10 0 0 0,-3 3 0 0 0,-6-3 0 0 0,1 1 0 0 0,0-5 0 0 0,2 1 0 0 0,6 3 0 0 0,5 4 0 0 0,4 2 0 0 0,-8 3 0 0 0,-3 2 0 0 0,2 0 0 0 0,-2 2 0 0 0,1-7 0 0 0,4-2 0 0 0,4 1 0 0 0,-3 1 0 0 0,-6-4 0 0 0,1-1 0 0 0,2 2 0 0 0,-2 2 0 0 0,-4 2 0 0 0,1 2 0 0 0,-2-4 0 0 0,2-2 0 0 0,-1 8 0 0 0,2 3 0 0 0,-1 7 0 0 0,2-4 0 0 0,-1-2 0 0 0,1-2 0 0 0,4-2 0 0 0,-1 0 0 0 0,1 0 0 0 0,-3 6 0 0 0,1 2 0 0 0,3 0 0 0 0,4-2 0 0 0,-3 5 0 0 0,-5 1 0 0 0,-7-9 0 0 0,-4 3 0 0 0,1-1 0 0 0,0 6 0 0 0,4 1 0 0 0,6-2 0 0 0,-1-2 0 0 0,3-3 0 0 0,4-7 0 0 0,-2 2 0 0 0,0 1 0 0 0,3 1 0 0 0,2 0 0 0 0,-3 0 0 0 0,0 0 0 0 0,-4 5 0 0 0,-12-4 0 0 0,-2-2 0 0 0,5-2 0 0 0,-1 0 0 0 0,5 0 0 0 0,-1 6 0 0 0,-4 3 0 0 0,4 0 0 0 0,4-2 0 0 0,5-1 0 0 0,5-1 0 0 0,-3 4 0 0 0,0 13 0 0 0,1 16 0 0 0,3 13 0 0 0,2 10 0 0 0,1 13 0 0 0,1 7 0 0 0,1 1 0 0 0,6 11 0 0 0,3 8 0 0 0,-1 12 0 0 0,-2 4 0 0 0,-1-5 0 0 0,-2-10 0 0 0,-2-9 0 0 0,0-9 0 0 0,-1 0 0 0 0,-1 10 0 0 0,1 7 0 0 0,0-1 0 0 0,-1 1 0 0 0,1 1 0 0 0,0 2 0 0 0,0-5 0 0 0,-6-1 0 0 0,-2-4 0 0 0,0 5 0 0 0,2-1 0 0 0,2 1 0 0 0,-5-5 0 0 0,0 7 0 0 0,1-2 0 0 0,-4 1 0 0 0,-1-5 0 0 0,3-6 0 0 0,3-6 0 0 0,3 2 0 0 0,1-2 0 0 0,-4 3 0 0 0,-1 12 0 0 0,1 1 0 0 0,1 2 0 0 0,2-4 0 0 0,2-5 0 0 0,1-2 0 0 0,0 4 0 0 0,1-3 0 0 0,1-4 0 0 0,-1-5 0 0 0,-6-4 0 0 0,-1-2 0 0 0,-1 3 0 0 0,2 1 0 0 0,2-1 0 0 0,1-2 0 0 0,2-1 0 0 0,0-1 0 0 0,1-2 0 0 0,0-1 0 0 0,1 1 0 0 0,-1-1 0 0 0,0 0 0 0 0,1-1 0 0 0,-1 2 0 0 0,0-1 0 0 0,0 0 0 0 0,0 0 0 0 0,0 0 0 0 0,0 1 0 0 0,0-1 0 0 0,0 0 0 0 0,0 0 0 0 0,12 7 0 0 0,4 1 0 0 0,-1 0 0 0 0,-3 4 0 0 0,-3 1 0 0 0,-4-2 0 0 0,-2-4 0 0 0,-2-1 0 0 0,-1-3 0 0 0,0-2 0 0 0,-1 6 0 0 0,0 1 0 0 0,1 5 0 0 0,0 1 0 0 0,-1-2 0 0 0,1-4 0 0 0,0-2 0 0 0,0 10 0 0 0,0 7 0 0 0,0 1 0 0 0,0 2 0 0 0,0 2 0 0 0,0-3 0 0 0,0-5 0 0 0,0-7 0 0 0,6-12 0 0 0,8-11 0 0 0,8-10 0 0 0,6-8 0 0 0,4-5 0 0 0,-4-9 0 0 0,-5-9 0 0 0,-8-14 0 0 0,-6-7 0 0 0,1-11 0 0 0,0-2 0 0 0,-3-17 0 0 0,4-2 0 0 0,0-9 0 0 0,4 4 0 0 0,0 2 0 0 0,2 1 0 0 0,0-4 0 0 0,-4-15 0 0 0,-4-3 0 0 0,-4 8 0 0 0,4 18 0 0 0,0 15 0 0 0,-1 10 0 0 0,-3 6 0 0 0,-1 4 0 0 0,-2 0 0 0 0,-1 1 0 0 0,-1-2 0 0 0,12 0 0 0 0,3-13 0 0 0,0-16 0 0 0,3-10 0 0 0,4-11 0 0 0,5-3 0 0 0,4-11 0 0 0,2-1 0 0 0,8-19 0 0 0,14-3 0 0 0,11-10 0 0 0,-6 4 0 0 0,-2 7 0 0 0,-4 16 0 0 0,-6 3 0 0 0,-11 12 0 0 0,1 8 0 0 0,-7 7 0 0 0,-8 9 0 0 0,-2 10 0 0 0,-5 8 0 0 0,-5 6 0 0 0,-4 3 0 0 0,-4 3 0 0 0,-2 0 0 0 0,-1-5 0 0 0,-1-3 0 0 0,0 0 0 0 0,0-4 0 0 0,1-1 0 0 0,-13 7 0 0 0,-3 0 0 0 0,1-1 0 0 0,2 1 0 0 0,5 2 0 0 0,2 1 0 0 0,3 1 0 0 0,2 0 0 0 0,-5 7 0 0 0,-7 7 0 0 0,-8 9 0 0 0,0 12 0 0 0,-3 6 0 0 0,-3 14 0 0 0,4 16 0 0 0,-8 8 0 0 0,-3 9 0 0 0,-3 1 0 0 0,0 4 0 0 0,-1-2 0 0 0,1 2 0 0 0,0 3 0 0 0,1 3 0 0 0,0-2 0 0 0,-5-1 0 0 0,4-3 0 0 0,2-1 0 0 0,7-3 0 0 0,-3-4 0 0 0,3 1 0 0 0,0 4 0 0 0,0 4 0 0 0,4 0 0 0 0,-6-5 0 0 0,2-6 0 0 0,6-4 0 0 0,1-10 0 0 0,3-4 0 0 0,0-1 0 0 0,2 6 0 0 0,4 4 0 0 0,5 1 0 0 0,-4-6 0 0 0,1-2 0 0 0,2-1 0 0 0,2 1 0 0 0,2 6 0 0 0,3 4 0 0 0,0 1 0 0 0,1-2 0 0 0,0 0 0 0 0,1-2 0 0 0,-1 5 0 0 0,0 1 0 0 0,1-1 0 0 0,-1-2 0 0 0,0-1 0 0 0,0-3 0 0 0,0 0 0 0 0,0-1 0 0 0,0-1 0 0 0,0 0 0 0 0,0 0 0 0 0,0 0 0 0 0,0 6 0 0 0,0 2 0 0 0,0-1 0 0 0,0 6 0 0 0,0-1 0 0 0,0-1 0 0 0,6-9 0 0 0,2-5 0 0 0,-1 5 0 0 0,0-5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2.34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15822 3085 16383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2.350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11272 4580 16383 0 0,'0'-6'0'0'0,"0"-8"0"0"0,0-8 0 0 0,0-5 0 0 0,0-6 0 0 0,-6-1 0 0 0,-7-15 0 0 0,-3-3 0 0 0,2 0 0 0 0,4 3 0 0 0,3-2 0 0 0,-4-16 0 0 0,1-9 0 0 0,2-4 0 0 0,-4 0 0 0 0,1 8 0 0 0,1 10 0 0 0,-3 15 0 0 0,1 4 0 0 0,-4 4 0 0 0,0 1 0 0 0,4-4 0 0 0,4-1 0 0 0,3 1 0 0 0,2 1 0 0 0,2 3 0 0 0,1 0 0 0 0,0-10 0 0 0,1-10 0 0 0,0 0 0 0 0,-1 3 0 0 0,1 5 0 0 0,-1-1 0 0 0,0 3 0 0 0,0-4 0 0 0,0 2 0 0 0,0 4 0 0 0,0 3 0 0 0,0-4 0 0 0,0 2 0 0 0,0 1 0 0 0,0-3 0 0 0,0-6 0 0 0,0 0 0 0 0,0-9 0 0 0,0 0 0 0 0,6-7 0 0 0,8-4 0 0 0,1-2 0 0 0,5 6 0 0 0,-1 3 0 0 0,-5 7 0 0 0,-3-5 0 0 0,-5-4 0 0 0,3-2 0 0 0,0 5 0 0 0,-1 2 0 0 0,-3 5 0 0 0,-1 6 0 0 0,-2 1 0 0 0,-1 2 0 0 0,-1-1 0 0 0,0 0 0 0 0,-1 4 0 0 0,1 3 0 0 0,-1 3 0 0 0,1 3 0 0 0,0-11 0 0 0,0-4 0 0 0,0 2 0 0 0,0 4 0 0 0,0 2 0 0 0,0 4 0 0 0,0-10 0 0 0,0-2 0 0 0,0 2 0 0 0,0 3 0 0 0,0 3 0 0 0,0 4 0 0 0,0-3 0 0 0,-6 5 0 0 0,-2 3 0 0 0,0 2 0 0 0,-4 6 0 0 0,0 2 0 0 0,2-1 0 0 0,2-2 0 0 0,3 10 0 0 0,2 14 0 0 0,2 19 0 0 0,1 14 0 0 0,0 7 0 0 0,1 4 0 0 0,-1 1 0 0 0,1 6 0 0 0,-1 0 0 0 0,0-1 0 0 0,0-3 0 0 0,0-2 0 0 0,0 3 0 0 0,0 1 0 0 0,0 4 0 0 0,0 6 0 0 0,0 0 0 0 0,0-4 0 0 0,0-4 0 0 0,0-4 0 0 0,0-4 0 0 0,0-2 0 0 0,0 4 0 0 0,0 2 0 0 0,0-1 0 0 0,0-2 0 0 0,0-1 0 0 0,0 5 0 0 0,0 0 0 0 0,0 5 0 0 0,0 1 0 0 0,0-3 0 0 0,0-3 0 0 0,0-4 0 0 0,0 5 0 0 0,0-1 0 0 0,0 5 0 0 0,0 6 0 0 0,0 0 0 0 0,0 2 0 0 0,0-2 0 0 0,0-5 0 0 0,0 1 0 0 0,0 10 0 0 0,0 1 0 0 0,0 2 0 0 0,0-5 0 0 0,0-5 0 0 0,0-7 0 0 0,0-5 0 0 0,0-3 0 0 0,0-3 0 0 0,0-1 0 0 0,0-1 0 0 0,0 0 0 0 0,0 12 0 0 0,-6 10 0 0 0,-2 2 0 0 0,1 3 0 0 0,1-3 0 0 0,1 1 0 0 0,3-4 0 0 0,0 7 0 0 0,2-2 0 0 0,0-4 0 0 0,0-6 0 0 0,0-5 0 0 0,0 1 0 0 0,1-1 0 0 0,-1-2 0 0 0,0-2 0 0 0,0 3 0 0 0,0 1 0 0 0,0-8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14:32:52.800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12011 1358 16383 0 0,'0'6'0'0'0,"0"8"0"0"0,0 7 0 0 0,0 7 0 0 0,0 4 0 0 0,0 3 0 0 0,-6 7 0 0 0,-2 3 0 0 0,-6-1 0 0 0,0-1 0 0 0,2 4 0 0 0,3-1 0 0 0,3 5 0 0 0,3-1 0 0 0,1-3 0 0 0,2 3 0 0 0,0 5 0 0 0,1-2 0 0 0,-6 4 0 0 0,-3-4 0 0 0,-5-3 0 0 0,-1-5 0 0 0,2-4 0 0 0,4 9 0 0 0,2 8 0 0 0,2 6 0 0 0,3-2 0 0 0,1 1 0 0 0,0-4 0 0 0,1-7 0 0 0,-1-6 0 0 0,1-5 0 0 0,-1-3 0 0 0,0-2 0 0 0,0-1 0 0 0,1-1 0 0 0,-1 0 0 0 0,0 0 0 0 0,-1 1 0 0 0,1 0 0 0 0,0 0 0 0 0,0 0 0 0 0,0 0 0 0 0,0 0 0 0 0,0 1 0 0 0,0-1 0 0 0,0 0 0 0 0,0 1 0 0 0,0 5 0 0 0,0 2 0 0 0,0 0 0 0 0,0-2 0 0 0,0-1 0 0 0,0-2 0 0 0,0 5 0 0 0,0 1 0 0 0,0-1 0 0 0,6 4 0 0 0,2 6 0 0 0,6 12 0 0 0,0 7 0 0 0,4-2 0 0 0,-1-8 0 0 0,2-8 0 0 0,-1-8 0 0 0,-5-4 0 0 0,2-5 0 0 0,-1-2 0 0 0,2-7 0 0 0,-1-2 0 0 0,3 0 0 0 0,4-4 0 0 0,4-6 0 0 0,11-6 0 0 0,4-4 0 0 0,1-3 0 0 0,0-3 0 0 0,-2 0 0 0 0,5-7 0 0 0,12-8 0 0 0,9-14 0 0 0,-1-1 0 0 0,19-15 0 0 0,0-4 0 0 0,17-13 0 0 0,-3-1 0 0 0,5-3 0 0 0,-2-1 0 0 0,-1 4 0 0 0,-11 13 0 0 0,-8 9 0 0 0,-19 6 0 0 0,-14 8 0 0 0,-14 3 0 0 0,-8 6 0 0 0,-2 5 0 0 0,1 6 0 0 0,-3-3 0 0 0,-7-5 0 0 0,-4-6 0 0 0,-6-6 0 0 0,4 3 0 0 0,12-2 0 0 0,8-2 0 0 0,5 4 0 0 0,-3 0 0 0 0,-1 4 0 0 0,-5-1 0 0 0,-2 4 0 0 0,3 4 0 0 0,-5-2 0 0 0,-5-9 0 0 0,7-8 0 0 0,-1-4 0 0 0,2 5 0 0 0,-3 0 0 0 0,-5 1 0 0 0,-5-1 0 0 0,-5-8 0 0 0,-3-2 0 0 0,3-7 0 0 0,2-1 0 0 0,5 2 0 0 0,6-10 0 0 0,0-6 0 0 0,-4 1 0 0 0,-3-1 0 0 0,-5 5 0 0 0,-3-1 0 0 0,-2 5 0 0 0,4 5 0 0 0,2-2 0 0 0,-1 3 0 0 0,-2 3 0 0 0,-2-2 0 0 0,0 0 0 0 0,-2 2 0 0 0,-7 3 0 0 0,-2 3 0 0 0,0 1 0 0 0,-4-4 0 0 0,-1-1 0 0 0,3 1 0 0 0,2 1 0 0 0,-3-4 0 0 0,0-1 0 0 0,-4 2 0 0 0,1 2 0 0 0,-4-3 0 0 0,-4-1 0 0 0,1 2 0 0 0,-1 2 0 0 0,2-3 0 0 0,-1 5 0 0 0,3 5 0 0 0,5 1 0 0 0,4 0 0 0 0,-2 7 0 0 0,-5 2 0 0 0,0-2 0 0 0,3-1 0 0 0,-3-3 0 0 0,-10-1 0 0 0,-1-2 0 0 0,-2-7 0 0 0,-2 4 0 0 0,-1-4 0 0 0,4-1 0 0 0,7 0 0 0 0,1 8 0 0 0,4 3 0 0 0,-1 8 0 0 0,-4 7 0 0 0,-4 6 0 0 0,-4-1 0 0 0,-3-4 0 0 0,-2-6 0 0 0,-2 0 0 0 0,6-2 0 0 0,2 4 0 0 0,0 4 0 0 0,-2-2 0 0 0,-1 3 0 0 0,-2 4 0 0 0,-1 3 0 0 0,-1 3 0 0 0,0 2 0 0 0,-1 2 0 0 0,-5 0 0 0 0,-3 1 0 0 0,1-1 0 0 0,1 1 0 0 0,3 0 0 0 0,1-1 0 0 0,-5 0 0 0 0,-1 0 0 0 0,1 0 0 0 0,2 0 0 0 0,2 6 0 0 0,7 8 0 0 0,4 8 0 0 0,0 5 0 0 0,-8-1 0 0 0,-8 7 0 0 0,-4-2 0 0 0,1-1 0 0 0,-4 13 0 0 0,1-1 0 0 0,3-2 0 0 0,-3-1 0 0 0,1-2 0 0 0,4 0 0 0 0,-4-8 0 0 0,8-2 0 0 0,4 1 0 0 0,2-5 0 0 0,2-7 0 0 0,5 1 0 0 0,3-3 0 0 0,-1 2 0 0 0,-8 5 0 0 0,-5-2 0 0 0,5 2 0 0 0,3-2 0 0 0,-1-5 0 0 0,6 2 0 0 0,7 9 0 0 0,1 1 0 0 0,4 3 0 0 0,4 1 0 0 0,3 2 0 0 0,-2 2 0 0 0,-1 0 0 0 0,-3 2 0 0 0,-1-1 0 0 0,3 7 0 0 0,-9 8 0 0 0,-1 1 0 0 0,3-2 0 0 0,-2-9 0 0 0,4 0 0 0 0,3 0 0 0 0,4-1 0 0 0,17-7 0 0 0,17-16 0 0 0,24-9 0 0 0,3-19 0 0 0,16-19 0 0 0,3-10 0 0 0,2-5 0 0 0,-6 1 0 0 0,-3 1 0 0 0,-5 2 0 0 0,-2-4 0 0 0,-3 6 0 0 0,-6 11 0 0 0,-5 2 0 0 0,-4 2 0 0 0,-2 4 0 0 0,-1 6 0 0 0,-2 5 0 0 0,1 5 0 0 0,-7 8 0 0 0,-14-1 0 0 0,-14-2 0 0 0,-9-6 0 0 0,-8-9 0 0 0,-7-1 0 0 0,1 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14:32:52.801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13974 4668 16383 0 0,'6'0'0'0'0,"2"-6"0"0"0,0-8 0 0 0,-2-8 0 0 0,-2-6 0 0 0,-1-22 0 0 0,-2-14 0 0 0,6-16 0 0 0,1-4 0 0 0,5-7 0 0 0,1 0 0 0 0,-2 3 0 0 0,-4 0 0 0 0,-2 1 0 0 0,-3-1 0 0 0,-2 8 0 0 0,0 5 0 0 0,-2 10 0 0 0,1 9 0 0 0,-1 9 0 0 0,1 6 0 0 0,-1 5 0 0 0,1 1 0 0 0,6 8 0 0 0,2 1 0 0 0,-1 0 0 0 0,6 4 0 0 0,-1 0 0 0 0,4-2 0 0 0,0-9 0 0 0,-4-12 0 0 0,9-15 0 0 0,7-4 0 0 0,4-3 0 0 0,-3 4 0 0 0,-7-11 0 0 0,0-5 0 0 0,-5-8 0 0 0,-5 0 0 0 0,-4-4 0 0 0,2 2 0 0 0,-1-8 0 0 0,-1 7 0 0 0,-2 0 0 0 0,-3 9 0 0 0,5 1 0 0 0,0 8 0 0 0,0 4 0 0 0,-2 8 0 0 0,4 2 0 0 0,0-1 0 0 0,-1 3 0 0 0,-3 6 0 0 0,-2-2 0 0 0,-1-3 0 0 0,-2-10 0 0 0,-1-7 0 0 0,0 4 0 0 0,-1 7 0 0 0,1 7 0 0 0,0 8 0 0 0,-1 5 0 0 0,1 4 0 0 0,0 2 0 0 0,0 1 0 0 0,-6 7 0 0 0,-2 1 0 0 0,-6 5 0 0 0,0 1 0 0 0,-4 3 0 0 0,2-7 0 0 0,2-6 0 0 0,-1-3 0 0 0,-5 3 0 0 0,1 1 0 0 0,-2 6 0 0 0,3 0 0 0 0,-2 5 0 0 0,2-2 0 0 0,-1 4 0 0 0,2-8 0 0 0,-1 0 0 0 0,-5-2 0 0 0,-4-2 0 0 0,-3-3 0 0 0,-2 5 0 0 0,-3 5 0 0 0,6 14 0 0 0,1 13 0 0 0,5 18 0 0 0,1 5 0 0 0,4 3 0 0 0,6 2 0 0 0,4 2 0 0 0,3 0 0 0 0,3 1 0 0 0,2 5 0 0 0,7-4 0 0 0,2-2 0 0 0,-1-2 0 0 0,5-1 0 0 0,0 7 0 0 0,4-4 0 0 0,5-2 0 0 0,-2 5 0 0 0,3 2 0 0 0,-4 0 0 0 0,2 6 0 0 0,-3-1 0 0 0,1 11 0 0 0,4-4 0 0 0,4 0 0 0 0,-3 4 0 0 0,13 4 0 0 0,5 9 0 0 0,9 18 0 0 0,7-2 0 0 0,5 16 0 0 0,-1 2 0 0 0,6 2 0 0 0,-2 6 0 0 0,6 8 0 0 0,-4-3 0 0 0,-7 7 0 0 0,-8-11 0 0 0,-7-7 0 0 0,-12-9 0 0 0,-5 3 0 0 0,-1-16 0 0 0,-6-10 0 0 0,-1-6 0 0 0,2-2 0 0 0,-2-6 0 0 0,1-2 0 0 0,2 2 0 0 0,-2-4 0 0 0,12 1 0 0 0,2-4 0 0 0,-1-4 0 0 0,1 1 0 0 0,-7 5 0 0 0,-7 4 0 0 0,-2-8 0 0 0,-4-6 0 0 0,-6 1 0 0 0,-3-1 0 0 0,-4-3 0 0 0,5 4 0 0 0,0 0 0 0 0,4-7 0 0 0,2 0 0 0 0,9 1 0 0 0,7-1 0 0 0,-2-1 0 0 0,1 5 0 0 0,1 8 0 0 0,-4 0 0 0 0,-1-8 0 0 0,-5-5 0 0 0,-5-4 0 0 0,-6-1 0 0 0,-3 0 0 0 0,-4-12 0 0 0,-2-15 0 0 0,-1-15 0 0 0,0-12 0 0 0,0-8 0 0 0,6 0 0 0 0,2 0 0 0 0,0-14 0 0 0,-1-5 0 0 0,-1-12 0 0 0,-3-15 0 0 0,6-18 0 0 0,12-11 0 0 0,10-18 0 0 0,-1-6 0 0 0,13-30 0 0 0,-1 6 0 0 0,11-18 0 0 0,-4 1 0 0 0,3-7 0 0 0,3 9 0 0 0,0 9 0 0 0,-4 13 0 0 0,-10 19 0 0 0,-12 19 0 0 0,-11 16 0 0 0,-2 11 0 0 0,-4 8 0 0 0,-4 3 0 0 0,-2 8 0 0 0,-3 9 0 0 0,4 0 0 0 0,2 4 0 0 0,-1-3 0 0 0,4 2 0 0 0,1 3 0 0 0,-2-2 0 0 0,-3 0 0 0 0,4 3 0 0 0,-1 3 0 0 0,-1 3 0 0 0,-3 1 0 0 0,-2 2 0 0 0,-1 1 0 0 0,-2 0 0 0 0,11-6 0 0 0,9-7 0 0 0,2-3 0 0 0,-4 2 0 0 0,-4 4 0 0 0,-6 3 0 0 0,-3 2 0 0 0,-4 3 0 0 0,-1 13 0 0 0,-2 17 0 0 0,-5 27 0 0 0,-3 23 0 0 0,-6 28 0 0 0,-6 1 0 0 0,-5 7 0 0 0,-11 8 0 0 0,-4 2 0 0 0,4-10 0 0 0,2 1 0 0 0,8-1 0 0 0,8-3 0 0 0,1-8 0 0 0,4-3 0 0 0,-1-7 0 0 0,1 5 0 0 0,-3-3 0 0 0,2 1 0 0 0,3-4 0 0 0,3 6 0 0 0,4-1 0 0 0,-3 0 0 0 0,-13 2 0 0 0,-2-4 0 0 0,2-6 0 0 0,5-7 0 0 0,5-4 0 0 0,-1-5 0 0 0,1-2 0 0 0,-4-1 0 0 0,2 11 0 0 0,1 4 0 0 0,-1-6 0 0 0,0-6 0 0 0,-3 4 0 0 0,1 18 0 0 0,3 18 0 0 0,3 0 0 0 0,4-6 0 0 0,2-10 0 0 0,2 3 0 0 0,1-4 0 0 0,1-6 0 0 0,0-6 0 0 0,-7 0 0 0 0,-1 10 0 0 0,0 1 0 0 0,1-4 0 0 0,1-6 0 0 0,3 2 0 0 0,0 3 0 0 0,2-2 0 0 0,-6-9 0 0 0,-2-7 0 0 0,1-3 0 0 0,1-2 0 0 0,2 0 0 0 0,1 1 0 0 0,2 0 0 0 0,0 1 0 0 0,1 0 0 0 0,1 1 0 0 0,5-6 0 0 0,2-2 0 0 0,0 1 0 0 0,-2 2 0 0 0,-1 1 0 0 0,-2 1 0 0 0,-2 8 0 0 0,0 3 0 0 0,-1 6 0 0 0,-1 0 0 0 0,-5-7 0 0 0,-8-18 0 0 0,-8-18 0 0 0,-6-10 0 0 0,-4-11 0 0 0,-3-9 0 0 0,5-6 0 0 0,-11-10 0 0 0,-10-22 0 0 0,-15-19 0 0 0,4-7 0 0 0,-5-13 0 0 0,-3-1 0 0 0,-3 4 0 0 0,7 2 0 0 0,7 4 0 0 0,8 7 0 0 0,7 11 0 0 0,11 6 0 0 0,5 3 0 0 0,7 7 0 0 0,7 6 0 0 0,0 7 0 0 0,-3 5 0 0 0,1 3 0 0 0,-3 8 0 0 0,2-3 0 0 0,-3 3 0 0 0,3 2 0 0 0,-2 4 0 0 0,-3 1 0 0 0,1-2 0 0 0,-2 3 0 0 0,4-1 0 0 0,-1-3 0 0 0,2-2 0 0 0,5-10 0 0 0,-2-10 0 0 0,-3 3 0 0 0,-6-3 0 0 0,1 1 0 0 0,0-5 0 0 0,2 1 0 0 0,6 3 0 0 0,5 4 0 0 0,4 2 0 0 0,-8 3 0 0 0,-3 2 0 0 0,2 0 0 0 0,-2 2 0 0 0,1-7 0 0 0,4-2 0 0 0,4 1 0 0 0,-3 1 0 0 0,-6-4 0 0 0,1-1 0 0 0,2 2 0 0 0,-2 2 0 0 0,-4 2 0 0 0,1 2 0 0 0,-2-4 0 0 0,2-2 0 0 0,-1 8 0 0 0,2 3 0 0 0,-1 7 0 0 0,2-4 0 0 0,-1-2 0 0 0,1-2 0 0 0,4-2 0 0 0,-1 0 0 0 0,1 0 0 0 0,-3 6 0 0 0,1 2 0 0 0,3 0 0 0 0,4-2 0 0 0,-3 5 0 0 0,-5 1 0 0 0,-7-9 0 0 0,-4 3 0 0 0,1-1 0 0 0,0 6 0 0 0,4 1 0 0 0,6-2 0 0 0,-1-2 0 0 0,3-3 0 0 0,4-7 0 0 0,-2 2 0 0 0,0 1 0 0 0,3 1 0 0 0,2 0 0 0 0,-3 0 0 0 0,0 0 0 0 0,-4 5 0 0 0,-12-4 0 0 0,-2-2 0 0 0,5-2 0 0 0,-1 0 0 0 0,5 0 0 0 0,-1 6 0 0 0,-4 3 0 0 0,4 0 0 0 0,4-2 0 0 0,5-1 0 0 0,5-1 0 0 0,-3 4 0 0 0,0 13 0 0 0,1 16 0 0 0,3 13 0 0 0,2 10 0 0 0,1 13 0 0 0,1 7 0 0 0,1 1 0 0 0,6 11 0 0 0,3 8 0 0 0,-1 12 0 0 0,-2 4 0 0 0,-1-5 0 0 0,-2-10 0 0 0,-2-9 0 0 0,0-9 0 0 0,-1 0 0 0 0,-1 10 0 0 0,1 7 0 0 0,0-1 0 0 0,-1 1 0 0 0,1 1 0 0 0,0 2 0 0 0,0-5 0 0 0,-6-1 0 0 0,-2-4 0 0 0,0 5 0 0 0,2-1 0 0 0,2 1 0 0 0,-5-5 0 0 0,0 7 0 0 0,1-2 0 0 0,-4 1 0 0 0,-1-5 0 0 0,3-6 0 0 0,3-6 0 0 0,3 2 0 0 0,1-2 0 0 0,-4 3 0 0 0,-1 12 0 0 0,1 1 0 0 0,1 2 0 0 0,2-4 0 0 0,2-5 0 0 0,1-2 0 0 0,0 4 0 0 0,1-3 0 0 0,1-4 0 0 0,-1-5 0 0 0,-6-4 0 0 0,-1-2 0 0 0,-1 3 0 0 0,2 1 0 0 0,2-1 0 0 0,1-2 0 0 0,2-1 0 0 0,0-1 0 0 0,1-2 0 0 0,0-1 0 0 0,1 1 0 0 0,-1-1 0 0 0,0 0 0 0 0,1-1 0 0 0,-1 2 0 0 0,0-1 0 0 0,0 0 0 0 0,0 0 0 0 0,0 0 0 0 0,0 1 0 0 0,0-1 0 0 0,0 0 0 0 0,0 0 0 0 0,12 7 0 0 0,4 1 0 0 0,-1 0 0 0 0,-3 4 0 0 0,-3 1 0 0 0,-4-2 0 0 0,-2-4 0 0 0,-2-1 0 0 0,-1-3 0 0 0,0-2 0 0 0,-1 6 0 0 0,0 1 0 0 0,1 5 0 0 0,0 1 0 0 0,-1-2 0 0 0,1-4 0 0 0,0-2 0 0 0,0 10 0 0 0,0 7 0 0 0,0 1 0 0 0,0 2 0 0 0,0 2 0 0 0,0-3 0 0 0,0-5 0 0 0,0-7 0 0 0,6-12 0 0 0,8-11 0 0 0,8-10 0 0 0,6-8 0 0 0,4-5 0 0 0,-4-9 0 0 0,-5-9 0 0 0,-8-14 0 0 0,-6-7 0 0 0,1-11 0 0 0,0-2 0 0 0,-3-17 0 0 0,4-2 0 0 0,0-9 0 0 0,4 4 0 0 0,0 2 0 0 0,2 1 0 0 0,0-4 0 0 0,-4-15 0 0 0,-4-3 0 0 0,-4 8 0 0 0,4 18 0 0 0,0 15 0 0 0,-1 10 0 0 0,-3 6 0 0 0,-1 4 0 0 0,-2 0 0 0 0,-1 1 0 0 0,-1-2 0 0 0,12 0 0 0 0,3-13 0 0 0,0-16 0 0 0,3-10 0 0 0,4-11 0 0 0,5-3 0 0 0,4-11 0 0 0,2-1 0 0 0,8-19 0 0 0,14-3 0 0 0,11-10 0 0 0,-6 4 0 0 0,-2 7 0 0 0,-4 16 0 0 0,-6 3 0 0 0,-11 12 0 0 0,1 8 0 0 0,-7 7 0 0 0,-8 9 0 0 0,-2 10 0 0 0,-5 8 0 0 0,-5 6 0 0 0,-4 3 0 0 0,-4 3 0 0 0,-2 0 0 0 0,-1-5 0 0 0,-1-3 0 0 0,0 0 0 0 0,0-4 0 0 0,1-1 0 0 0,-13 7 0 0 0,-3 0 0 0 0,1-1 0 0 0,2 1 0 0 0,5 2 0 0 0,2 1 0 0 0,3 1 0 0 0,2 0 0 0 0,-5 7 0 0 0,-7 7 0 0 0,-8 9 0 0 0,0 12 0 0 0,-3 6 0 0 0,-3 14 0 0 0,4 16 0 0 0,-8 8 0 0 0,-3 9 0 0 0,-3 1 0 0 0,0 4 0 0 0,-1-2 0 0 0,1 2 0 0 0,0 3 0 0 0,1 3 0 0 0,0-2 0 0 0,-5-1 0 0 0,4-3 0 0 0,2-1 0 0 0,7-3 0 0 0,-3-4 0 0 0,3 1 0 0 0,0 4 0 0 0,0 4 0 0 0,4 0 0 0 0,-6-5 0 0 0,2-6 0 0 0,6-4 0 0 0,1-10 0 0 0,3-4 0 0 0,0-1 0 0 0,2 6 0 0 0,4 4 0 0 0,5 1 0 0 0,-4-6 0 0 0,1-2 0 0 0,2-1 0 0 0,2 1 0 0 0,2 6 0 0 0,3 4 0 0 0,0 1 0 0 0,1-2 0 0 0,0 0 0 0 0,1-2 0 0 0,-1 5 0 0 0,0 1 0 0 0,1-1 0 0 0,-1-2 0 0 0,0-1 0 0 0,0-3 0 0 0,0 0 0 0 0,0-1 0 0 0,0-1 0 0 0,0 0 0 0 0,0 0 0 0 0,0 0 0 0 0,0 6 0 0 0,0 2 0 0 0,0-1 0 0 0,0 6 0 0 0,0-1 0 0 0,0-1 0 0 0,6-9 0 0 0,2-5 0 0 0,-1 5 0 0 0,0-5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14:32:52.802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15822 3085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14:32:52.80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15822 3085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14:32:52.804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15822 3085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14:32:52.805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11187 2873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4T14:32:52.806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11272 4580 16383 0 0,'0'-6'0'0'0,"0"-8"0"0"0,0-8 0 0 0,0-5 0 0 0,0-6 0 0 0,-6-1 0 0 0,-7-15 0 0 0,-3-3 0 0 0,2 0 0 0 0,4 3 0 0 0,3-2 0 0 0,-4-16 0 0 0,1-9 0 0 0,2-4 0 0 0,-4 0 0 0 0,1 8 0 0 0,1 10 0 0 0,-3 15 0 0 0,1 4 0 0 0,-4 4 0 0 0,0 1 0 0 0,4-4 0 0 0,4-1 0 0 0,3 1 0 0 0,2 1 0 0 0,2 3 0 0 0,1 0 0 0 0,0-10 0 0 0,1-10 0 0 0,0 0 0 0 0,-1 3 0 0 0,1 5 0 0 0,-1-1 0 0 0,0 3 0 0 0,0-4 0 0 0,0 2 0 0 0,0 4 0 0 0,0 3 0 0 0,0-4 0 0 0,0 2 0 0 0,0 1 0 0 0,0-3 0 0 0,0-6 0 0 0,0 0 0 0 0,0-9 0 0 0,0 0 0 0 0,6-7 0 0 0,8-4 0 0 0,1-2 0 0 0,5 6 0 0 0,-1 3 0 0 0,-5 7 0 0 0,-3-5 0 0 0,-5-4 0 0 0,3-2 0 0 0,0 5 0 0 0,-1 2 0 0 0,-3 5 0 0 0,-1 6 0 0 0,-2 1 0 0 0,-1 2 0 0 0,-1-1 0 0 0,0 0 0 0 0,-1 4 0 0 0,1 3 0 0 0,-1 3 0 0 0,1 3 0 0 0,0-11 0 0 0,0-4 0 0 0,0 2 0 0 0,0 4 0 0 0,0 2 0 0 0,0 4 0 0 0,0-10 0 0 0,0-2 0 0 0,0 2 0 0 0,0 3 0 0 0,0 3 0 0 0,0 4 0 0 0,0-3 0 0 0,-6 5 0 0 0,-2 3 0 0 0,0 2 0 0 0,-4 6 0 0 0,0 2 0 0 0,2-1 0 0 0,2-2 0 0 0,3 10 0 0 0,2 14 0 0 0,2 19 0 0 0,1 14 0 0 0,0 7 0 0 0,1 4 0 0 0,-1 1 0 0 0,1 6 0 0 0,-1 0 0 0 0,0-1 0 0 0,0-3 0 0 0,0-2 0 0 0,0 3 0 0 0,0 1 0 0 0,0 4 0 0 0,0 6 0 0 0,0 0 0 0 0,0-4 0 0 0,0-4 0 0 0,0-4 0 0 0,0-4 0 0 0,0-2 0 0 0,0 4 0 0 0,0 2 0 0 0,0-1 0 0 0,0-2 0 0 0,0-1 0 0 0,0 5 0 0 0,0 0 0 0 0,0 5 0 0 0,0 1 0 0 0,0-3 0 0 0,0-3 0 0 0,0-4 0 0 0,0 5 0 0 0,0-1 0 0 0,0 5 0 0 0,0 6 0 0 0,0 0 0 0 0,0 2 0 0 0,0-2 0 0 0,0-5 0 0 0,0 1 0 0 0,0 10 0 0 0,0 1 0 0 0,0 2 0 0 0,0-5 0 0 0,0-5 0 0 0,0-7 0 0 0,0-5 0 0 0,0-3 0 0 0,0-3 0 0 0,0-1 0 0 0,0-1 0 0 0,0 0 0 0 0,0 12 0 0 0,-6 10 0 0 0,-2 2 0 0 0,1 3 0 0 0,1-3 0 0 0,1 1 0 0 0,3-4 0 0 0,0 7 0 0 0,2-2 0 0 0,0-4 0 0 0,0-6 0 0 0,0-5 0 0 0,0 1 0 0 0,1-1 0 0 0,-1-2 0 0 0,0-2 0 0 0,0 3 0 0 0,0 1 0 0 0,0-8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1T15:18:58.222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10117 4150 16383 0 0,'6'0'0'0'0,"2"6"0"0"0,-6 2 0 0 0,-4-6 0 0 0,-1-10 0 0 0,-1-16 0 0 0,1-9 0 0 0,1-23 0 0 0,1-14 0 0 0,-6-19 0 0 0,-7-7 0 0 0,-2-11 0 0 0,-4-5 0 0 0,-4-13 0 0 0,2 2 0 0 0,-2-2 0 0 0,3 9 0 0 0,6-1 0 0 0,5 8 0 0 0,-2-1 0 0 0,2 12 0 0 0,-10-2 0 0 0,-2 5 0 0 0,3-6 0 0 0,5 8 0 0 0,5 2 0 0 0,4 11 0 0 0,2 1 0 0 0,3 7 0 0 0,0 11 0 0 0,1 9 0 0 0,0 7 0 0 0,0 1 0 0 0,-1 0 0 0 0,1 2 0 0 0,-1 3 0 0 0,-6 7 0 0 0,4 10 0 0 0,9 8 0 0 0,8 6 0 0 0,8 11 0 0 0,7 5 0 0 0,-3 7 0 0 0,1 1 0 0 0,-5 4 0 0 0,0-2 0 0 0,2 2 0 0 0,8 5 0 0 0,0 2 0 0 0,-1 4 0 0 0,6 2 0 0 0,-2 2 0 0 0,-3 1 0 0 0,0 6 0 0 0,-5 2 0 0 0,-3-1 0 0 0,2-7 0 0 0,1-10 0 0 0,-4-3 0 0 0,1 0 0 0 0,-5 2 0 0 0,1 3 0 0 0,2 9 0 0 0,4-2 0 0 0,-3-1 0 0 0,0 0 0 0 0,9-6 0 0 0,-2-2 0 0 0,-6 1 0 0 0,-1 1 0 0 0,1-3 0 0 0,2 6 0 0 0,-3 3 0 0 0,0-4 0 0 0,2-1 0 0 0,-3 1 0 0 0,6-5 0 0 0,-1-1 0 0 0,-1-4 0 0 0,-3 0 0 0 0,-7 9 0 0 0,0-1 0 0 0,3 2 0 0 0,5 0 0 0 0,-3 3 0 0 0,-5 0 0 0 0,1-4 0 0 0,3-2 0 0 0,5 0 0 0 0,3 15 0 0 0,3-1 0 0 0,2-1 0 0 0,-5-1 0 0 0,-1-2 0 0 0,0-6 0 0 0,-4 2 0 0 0,-7 3 0 0 0,1 1 0 0 0,-4-1 0 0 0,9-5 0 0 0,-1-3 0 0 0,-3 1 0 0 0,-5 0 0 0 0,1 3 0 0 0,-2 6 0 0 0,3-2 0 0 0,-2-2 0 0 0,3 0 0 0 0,-1 0 0 0 0,-3 0 0 0 0,1 0 0 0 0,-1 1 0 0 0,4 6 0 0 0,-2 2 0 0 0,-3-1 0 0 0,8 0 0 0 0,1 4 0 0 0,-3 0 0 0 0,-5-2 0 0 0,1-2 0 0 0,-1-2 0 0 0,-3-2 0 0 0,-3 4 0 0 0,3-5 0 0 0,-1-2 0 0 0,5-8 0 0 0,0-2 0 0 0,-2 1 0 0 0,2-4 0 0 0,-1 0 0 0 0,-2 2 0 0 0,-4 3 0 0 0,-3 3 0 0 0,-1 3 0 0 0,4-5 0 0 0,1-1 0 0 0,-1 1 0 0 0,4-4 0 0 0,1-12 0 0 0,-2-15 0 0 0,3-6 0 0 0,0-8 0 0 0,-3-7 0 0 0,-3-5 0 0 0,4-10 0 0 0,-1-4 0 0 0,-1-13 0 0 0,-3-9 0 0 0,-2-23 0 0 0,-2-15 0 0 0,5-20 0 0 0,1 5 0 0 0,-1-1 0 0 0,-1 7 0 0 0,-2 11 0 0 0,-2 11 0 0 0,-1 14 0 0 0,0 14 0 0 0,-1 6 0 0 0,5 13 0 0 0,3 7 0 0 0,-1 3 0 0 0,-1 3 0 0 0,-2-1 0 0 0,-1-1 0 0 0,-2 0 0 0 0,0-2 0 0 0,-1 0 0 0 0,6-13 0 0 0,1-4 0 0 0,7-6 0 0 0,0-5 0 0 0,15-27 0 0 0,10-12 0 0 0,16-30 0 0 0,-2-4 0 0 0,8-28 0 0 0,0-4 0 0 0,2-4 0 0 0,2 4 0 0 0,7-6 0 0 0,-1 8 0 0 0,-2 8 0 0 0,-12 20 0 0 0,-10 14 0 0 0,-7 22 0 0 0,-10 23 0 0 0,-11 18 0 0 0,-7 13 0 0 0,-7 15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fagnerbrack/the-angry-programmer-52a93bfcbc3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newgrounds.com/art/view/david-box/pog-red-guy-dhmis-feb-2021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fectionrobloxgames.miraheze.org/wiki/%F0%9F%8D%95Work_at_a_Pizza_Place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greatcharacters.miraheze.org/wiki/Mario_(SMG4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3" Type="http://schemas.openxmlformats.org/officeDocument/2006/relationships/hyperlink" Target="https://www.wired.it/lol/2019/05/17/grumpy-cat-meme/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" Type="http://schemas.openxmlformats.org/officeDocument/2006/relationships/image" Target="../media/image5.jpe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freepngclipart.com/png/80400-creeper-green-coloring-minecraft-book-png-free-photo" TargetMode="External"/><Relationship Id="rId3" Type="http://schemas.openxmlformats.org/officeDocument/2006/relationships/hyperlink" Target="https://tcatmon.com/wiki/DHMIS" TargetMode="External"/><Relationship Id="rId7" Type="http://schemas.openxmlformats.org/officeDocument/2006/relationships/hyperlink" Target="https://creativecommons.org/licenses/by-nc-nd/3.0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omgraf.blogspot.com/2012/04/kitty-iconsiconos-pngtransparente.html" TargetMode="External"/><Relationship Id="rId11" Type="http://schemas.openxmlformats.org/officeDocument/2006/relationships/hyperlink" Target="https://minecraft.gamepedia.com/File:Emerald.png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namu.moe/w/%ED%97%88%EB%B8%8C%EB%A7%9B%20%EC%BF%A0%ED%82%A4" TargetMode="External"/><Relationship Id="rId1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3.xml"/><Relationship Id="rId3" Type="http://schemas.openxmlformats.org/officeDocument/2006/relationships/hyperlink" Target="https://www.wired.it/lol/2019/05/17/grumpy-cat-meme/" TargetMode="External"/><Relationship Id="rId7" Type="http://schemas.openxmlformats.org/officeDocument/2006/relationships/customXml" Target="../ink/ink10.xml"/><Relationship Id="rId12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18.pn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customXml" Target="../ink/ink11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namu.wiki/w/Don't%20Hug%20Me%20I'm%20Scared" TargetMode="External"/><Relationship Id="rId7" Type="http://schemas.openxmlformats.org/officeDocument/2006/relationships/hyperlink" Target="https://www.deviantart.com/onesxheroes/art/Noob-HD-png-71234046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../../../../Working%20files/Tanisha%20Anjum/French%20Week%209%20-%20Qu%27est-ce%20qu%27ils%20aiment%20les%20l/t%20Hug%20Me%20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12" Type="http://schemas.openxmlformats.org/officeDocument/2006/relationships/customXml" Target="../ink/ink17.xml"/><Relationship Id="rId2" Type="http://schemas.microsoft.com/office/2018/10/relationships/comments" Target="../comments/modernComment_107_CF2CF3BD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18.png"/><Relationship Id="rId5" Type="http://schemas.openxmlformats.org/officeDocument/2006/relationships/hyperlink" Target="https://creativecommons.org/licenses/by-nc-nd/3.0/" TargetMode="External"/><Relationship Id="rId15" Type="http://schemas.openxmlformats.org/officeDocument/2006/relationships/image" Target="../media/image10.png"/><Relationship Id="rId10" Type="http://schemas.openxmlformats.org/officeDocument/2006/relationships/customXml" Target="../ink/ink16.xml"/><Relationship Id="rId4" Type="http://schemas.openxmlformats.org/officeDocument/2006/relationships/hyperlink" Target="https://www.wired.it/lol/2019/05/17/grumpy-cat-meme/" TargetMode="External"/><Relationship Id="rId9" Type="http://schemas.openxmlformats.org/officeDocument/2006/relationships/image" Target="../media/image17.png"/><Relationship Id="rId14" Type="http://schemas.openxmlformats.org/officeDocument/2006/relationships/customXml" Target="../ink/ink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www.deviantart.com/carlosparty19/art/Adventure-purple-guy-C4D-download-62664566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fagnerbrack/the-angry-programmer-52a93bfcbc3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0CBCCFA-4BC1-B480-07E2-1999E619D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88C55-B9D1-5257-1044-A03CBF380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>
                <a:cs typeface="Calibri Light"/>
              </a:rPr>
              <a:t>Quelle est la couleur préférée de ce chat?</a:t>
            </a:r>
            <a:endParaRPr lang="en-GB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7BDC6-03E9-988A-B6E7-11AB2E0BD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GB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90C9B4-5EB0-BF59-DE42-79B9F6EDE8C1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1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BBD3-3937-A647-EA16-85789D6C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Est-</a:t>
            </a:r>
            <a:r>
              <a:rPr lang="en-GB" dirty="0" err="1">
                <a:cs typeface="Calibri Light"/>
              </a:rPr>
              <a:t>ce</a:t>
            </a:r>
            <a:r>
              <a:rPr lang="en-GB" dirty="0">
                <a:cs typeface="Calibri Light"/>
              </a:rPr>
              <a:t> que ta couleur </a:t>
            </a:r>
            <a:r>
              <a:rPr lang="en-GB" dirty="0" err="1">
                <a:cs typeface="Calibri Light"/>
              </a:rPr>
              <a:t>préférée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c'est</a:t>
            </a:r>
            <a:r>
              <a:rPr lang="en-GB" dirty="0">
                <a:cs typeface="Calibri Light"/>
              </a:rPr>
              <a:t> le rouge?</a:t>
            </a:r>
            <a:endParaRPr lang="en-GB" dirty="0"/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E97B0C0-BF64-3768-641C-A333AB9C9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-780000">
            <a:off x="511296" y="1967796"/>
            <a:ext cx="2571750" cy="25717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A58AC-F6FA-8009-8951-9DEA91467577}"/>
              </a:ext>
            </a:extLst>
          </p:cNvPr>
          <p:cNvSpPr txBox="1"/>
          <p:nvPr/>
        </p:nvSpPr>
        <p:spPr>
          <a:xfrm>
            <a:off x="511296" y="4540340"/>
            <a:ext cx="257175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9" name="Picture 9" descr="A picture containing indoor, computer&#10;&#10;Description automatically generated">
            <a:extLst>
              <a:ext uri="{FF2B5EF4-FFF2-40B4-BE49-F238E27FC236}">
                <a16:creationId xmlns:a16="http://schemas.microsoft.com/office/drawing/2014/main" id="{9AAC32CA-5A9E-4337-405C-D3E11DA02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-540000">
            <a:off x="7628627" y="2801249"/>
            <a:ext cx="3907764" cy="242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96EB1-636D-7F45-8FCB-102CB2F65EA8}"/>
              </a:ext>
            </a:extLst>
          </p:cNvPr>
          <p:cNvSpPr txBox="1"/>
          <p:nvPr/>
        </p:nvSpPr>
        <p:spPr>
          <a:xfrm>
            <a:off x="9181380" y="4344299"/>
            <a:ext cx="2355012" cy="50440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hlinkClick r:id="rId6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12" name="Picture 12" descr="A picture containing toy, player, helmet&#10;&#10;Description automatically generated">
            <a:extLst>
              <a:ext uri="{FF2B5EF4-FFF2-40B4-BE49-F238E27FC236}">
                <a16:creationId xmlns:a16="http://schemas.microsoft.com/office/drawing/2014/main" id="{DAADBFF0-82EB-204B-6CFE-B5DE3ADAE7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02324" y="1547068"/>
            <a:ext cx="3720860" cy="5244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A785A7-A9E6-2392-800A-62071752FD19}"/>
              </a:ext>
            </a:extLst>
          </p:cNvPr>
          <p:cNvSpPr txBox="1"/>
          <p:nvPr/>
        </p:nvSpPr>
        <p:spPr>
          <a:xfrm>
            <a:off x="3502324" y="7439266"/>
            <a:ext cx="3073879" cy="37500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9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1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at, domestic cat, mammal, eyes&#10;&#10;Description automatically generated">
            <a:extLst>
              <a:ext uri="{FF2B5EF4-FFF2-40B4-BE49-F238E27FC236}">
                <a16:creationId xmlns:a16="http://schemas.microsoft.com/office/drawing/2014/main" id="{5F796CD0-1E2C-2139-6D4A-D7DE24A2B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09" b="9205"/>
          <a:stretch/>
        </p:blipFill>
        <p:spPr>
          <a:xfrm>
            <a:off x="693758" y="12709"/>
            <a:ext cx="10798949" cy="6060271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42B9C-79D2-A828-7D01-66C6F394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Je n'aime pas le rouge.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811AA5-8392-4C21-216D-4287F2BA54BB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BB7870-F19F-D2A3-B8AA-69907A0F9E82}"/>
                  </a:ext>
                </a:extLst>
              </p14:cNvPr>
              <p14:cNvContentPartPr/>
              <p14:nvPr/>
            </p14:nvContentPartPr>
            <p14:xfrm>
              <a:off x="4975596" y="-297991"/>
              <a:ext cx="1123350" cy="145854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BB7870-F19F-D2A3-B8AA-69907A0F9E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5613" y="-477925"/>
                <a:ext cx="1302956" cy="181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0B964A-24FD-92A8-4849-8D69B7991227}"/>
                  </a:ext>
                </a:extLst>
              </p14:cNvPr>
              <p14:cNvContentPartPr/>
              <p14:nvPr/>
            </p14:nvContentPartPr>
            <p14:xfrm>
              <a:off x="5906907" y="-4322"/>
              <a:ext cx="1014976" cy="1336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0B964A-24FD-92A8-4849-8D69B79912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6927" y="-183893"/>
                <a:ext cx="1194576" cy="1696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0B91E4-C6F8-EFBB-F8FE-DED18430BD6A}"/>
                  </a:ext>
                </a:extLst>
              </p14:cNvPr>
              <p14:cNvContentPartPr/>
              <p14:nvPr/>
            </p14:nvContentPartPr>
            <p14:xfrm>
              <a:off x="7124159" y="-252688"/>
              <a:ext cx="1132461" cy="1739222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0B91E4-C6F8-EFBB-F8FE-DED18430BD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195" y="-432297"/>
                <a:ext cx="1312028" cy="20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FB0DE9-235A-CB63-0B8E-9437C8291DA7}"/>
                  </a:ext>
                </a:extLst>
              </p14:cNvPr>
              <p14:cNvContentPartPr/>
              <p14:nvPr/>
            </p14:nvContentPartPr>
            <p14:xfrm>
              <a:off x="8572499" y="1393824"/>
              <a:ext cx="15875" cy="1587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FB0DE9-235A-CB63-0B8E-9437C8291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3749" y="-6543676"/>
                <a:ext cx="7937500" cy="158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4C9163-3B69-3F78-50CA-D087BF926CBE}"/>
                  </a:ext>
                </a:extLst>
              </p14:cNvPr>
              <p14:cNvContentPartPr/>
              <p14:nvPr/>
            </p14:nvContentPartPr>
            <p14:xfrm>
              <a:off x="8572499" y="1393824"/>
              <a:ext cx="15875" cy="1587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4C9163-3B69-3F78-50CA-D087BF926C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3749" y="-6543676"/>
                <a:ext cx="7937500" cy="158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77B84F-06AB-6BD3-9905-89619EF8408F}"/>
                  </a:ext>
                </a:extLst>
              </p14:cNvPr>
              <p14:cNvContentPartPr/>
              <p14:nvPr/>
            </p14:nvContentPartPr>
            <p14:xfrm>
              <a:off x="8572499" y="1393824"/>
              <a:ext cx="15875" cy="1587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77B84F-06AB-6BD3-9905-89619EF840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3749" y="-6543676"/>
                <a:ext cx="7937500" cy="158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BD0C87B-B06B-2BDA-E699-9F6F96F0F68A}"/>
                  </a:ext>
                </a:extLst>
              </p14:cNvPr>
              <p14:cNvContentPartPr/>
              <p14:nvPr/>
            </p14:nvContentPartPr>
            <p14:xfrm>
              <a:off x="5791199" y="1266824"/>
              <a:ext cx="15875" cy="1587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BD0C87B-B06B-2BDA-E699-9F6F96F0F6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8324" y="-6670676"/>
                <a:ext cx="7937500" cy="158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344C89-290E-1A87-C8FD-0F3E50C20A6B}"/>
                  </a:ext>
                </a:extLst>
              </p14:cNvPr>
              <p14:cNvContentPartPr/>
              <p14:nvPr/>
            </p14:nvContentPartPr>
            <p14:xfrm>
              <a:off x="5713898" y="-268990"/>
              <a:ext cx="77302" cy="1535815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344C89-290E-1A87-C8FD-0F3E50C20A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4012" y="-448954"/>
                <a:ext cx="256715" cy="1895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08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9107-9D9C-11F8-10C8-BD6A3E1E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Est-</a:t>
            </a:r>
            <a:r>
              <a:rPr lang="en-GB" dirty="0" err="1">
                <a:cs typeface="Calibri Light"/>
              </a:rPr>
              <a:t>ce</a:t>
            </a:r>
            <a:r>
              <a:rPr lang="en-GB" dirty="0">
                <a:cs typeface="Calibri Light"/>
              </a:rPr>
              <a:t> que ta couleur </a:t>
            </a:r>
            <a:r>
              <a:rPr lang="en-GB" dirty="0" err="1">
                <a:cs typeface="Calibri Light"/>
              </a:rPr>
              <a:t>préférée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c'est</a:t>
            </a:r>
            <a:r>
              <a:rPr lang="en-GB" dirty="0">
                <a:cs typeface="Calibri Light"/>
              </a:rPr>
              <a:t> le vert?</a:t>
            </a:r>
            <a:endParaRPr lang="en-GB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E939B2-AE75-7BFF-201C-2C012A257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996" y="1710757"/>
            <a:ext cx="6068272" cy="320084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253D52-7148-2A35-2E6B-6E9F52B2ADC6}"/>
              </a:ext>
            </a:extLst>
          </p:cNvPr>
          <p:cNvSpPr txBox="1"/>
          <p:nvPr/>
        </p:nvSpPr>
        <p:spPr>
          <a:xfrm>
            <a:off x="57420" y="4912175"/>
            <a:ext cx="6067425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7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DCFAC3-6C90-9C93-E004-176C98F31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86514" y="4659702"/>
            <a:ext cx="2340633" cy="2225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675BD-B419-A56D-64E9-C5B71B0DA5F6}"/>
              </a:ext>
            </a:extLst>
          </p:cNvPr>
          <p:cNvSpPr txBox="1"/>
          <p:nvPr/>
        </p:nvSpPr>
        <p:spPr>
          <a:xfrm>
            <a:off x="10000892" y="6008298"/>
            <a:ext cx="2234480" cy="57629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hlinkClick r:id="rId6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BY-NC-ND</a:t>
            </a:r>
            <a:r>
              <a:rPr lang="en-US"/>
              <a:t>.</a:t>
            </a:r>
          </a:p>
        </p:txBody>
      </p:sp>
      <p:pic>
        <p:nvPicPr>
          <p:cNvPr id="10" name="Picture 1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665E8A4D-CF90-237D-2875-43FC3E0C4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34664" y="3969589"/>
            <a:ext cx="2930105" cy="2886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4219CF-284F-C2CB-3459-579B255CB1BC}"/>
              </a:ext>
            </a:extLst>
          </p:cNvPr>
          <p:cNvSpPr txBox="1"/>
          <p:nvPr/>
        </p:nvSpPr>
        <p:spPr>
          <a:xfrm>
            <a:off x="6334664" y="6842185"/>
            <a:ext cx="2930105" cy="33187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9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13" name="Picture 13" descr="Shape&#10;&#10;Description automatically generated">
            <a:extLst>
              <a:ext uri="{FF2B5EF4-FFF2-40B4-BE49-F238E27FC236}">
                <a16:creationId xmlns:a16="http://schemas.microsoft.com/office/drawing/2014/main" id="{F63B5834-D191-0BA1-439B-1BC41BA1F3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600606" y="443003"/>
            <a:ext cx="1428750" cy="1428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FB2DC3-4838-B581-2019-0B6F1C174766}"/>
              </a:ext>
            </a:extLst>
          </p:cNvPr>
          <p:cNvSpPr txBox="1"/>
          <p:nvPr/>
        </p:nvSpPr>
        <p:spPr>
          <a:xfrm>
            <a:off x="10600606" y="1871753"/>
            <a:ext cx="1587500" cy="3175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11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E7F0A057-5DD6-7814-D258-270F06661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074325" y="1629525"/>
            <a:ext cx="2743200" cy="3598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17DE55-2E4B-6AA4-F0FF-238F049BD7CD}"/>
              </a:ext>
            </a:extLst>
          </p:cNvPr>
          <p:cNvSpPr txBox="1"/>
          <p:nvPr/>
        </p:nvSpPr>
        <p:spPr>
          <a:xfrm>
            <a:off x="8074325" y="5229225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4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01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at, domestic cat, mammal, eyes&#10;&#10;Description automatically generated">
            <a:extLst>
              <a:ext uri="{FF2B5EF4-FFF2-40B4-BE49-F238E27FC236}">
                <a16:creationId xmlns:a16="http://schemas.microsoft.com/office/drawing/2014/main" id="{B5B7F59F-683F-F953-1D11-A0AFA5B55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09" b="92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49B4A-243B-C0B5-CEBD-4EA445E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 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n'aime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pas le vert.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08F234-BF35-60A4-609C-3201FF8ECB0D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2B4097-E08D-61C6-38A3-32844E03E3C0}"/>
                  </a:ext>
                </a:extLst>
              </p14:cNvPr>
              <p14:cNvContentPartPr/>
              <p14:nvPr/>
            </p14:nvContentPartPr>
            <p14:xfrm>
              <a:off x="4975596" y="-297991"/>
              <a:ext cx="1123350" cy="1458541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2B4097-E08D-61C6-38A3-32844E03E3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5642" y="-477925"/>
                <a:ext cx="1302899" cy="181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A3B97F-B9F2-799C-6DEB-D09F4494730E}"/>
                  </a:ext>
                </a:extLst>
              </p14:cNvPr>
              <p14:cNvContentPartPr/>
              <p14:nvPr/>
            </p14:nvContentPartPr>
            <p14:xfrm>
              <a:off x="5906907" y="-4322"/>
              <a:ext cx="1014976" cy="13365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A3B97F-B9F2-799C-6DEB-D09F449473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6959" y="-184301"/>
                <a:ext cx="1194513" cy="1696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767136-4A98-2CC9-8B48-4F0472ACB2F4}"/>
                  </a:ext>
                </a:extLst>
              </p14:cNvPr>
              <p14:cNvContentPartPr/>
              <p14:nvPr/>
            </p14:nvContentPartPr>
            <p14:xfrm>
              <a:off x="7124159" y="-252688"/>
              <a:ext cx="1132461" cy="1739222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767136-4A98-2CC9-8B48-4F0472ACB2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195" y="-432657"/>
                <a:ext cx="1312028" cy="20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868A1-6F5B-629F-915A-3154DD5367B8}"/>
                  </a:ext>
                </a:extLst>
              </p14:cNvPr>
              <p14:cNvContentPartPr/>
              <p14:nvPr/>
            </p14:nvContentPartPr>
            <p14:xfrm>
              <a:off x="8572499" y="1393824"/>
              <a:ext cx="15875" cy="15875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868A1-6F5B-629F-915A-3154DD5367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3749" y="-6543676"/>
                <a:ext cx="7937500" cy="158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719E163-F426-C9AB-E7DC-4B1CEB36F88A}"/>
                  </a:ext>
                </a:extLst>
              </p14:cNvPr>
              <p14:cNvContentPartPr/>
              <p14:nvPr/>
            </p14:nvContentPartPr>
            <p14:xfrm>
              <a:off x="5713898" y="-268990"/>
              <a:ext cx="77302" cy="1535815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719E163-F426-C9AB-E7DC-4B1CEB36F8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4012" y="-448954"/>
                <a:ext cx="256715" cy="1895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07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BBD3-3937-A647-EA16-85789D6C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Est-</a:t>
            </a:r>
            <a:r>
              <a:rPr lang="en-GB" dirty="0" err="1">
                <a:cs typeface="Calibri Light"/>
              </a:rPr>
              <a:t>ce</a:t>
            </a:r>
            <a:r>
              <a:rPr lang="en-GB" dirty="0">
                <a:cs typeface="Calibri Light"/>
              </a:rPr>
              <a:t> que ta couleur </a:t>
            </a:r>
            <a:r>
              <a:rPr lang="en-GB" dirty="0" err="1">
                <a:cs typeface="Calibri Light"/>
              </a:rPr>
              <a:t>préférée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c'est</a:t>
            </a:r>
            <a:r>
              <a:rPr lang="en-GB" dirty="0">
                <a:cs typeface="Calibri Light"/>
              </a:rPr>
              <a:t> le jaune?</a:t>
            </a:r>
            <a:endParaRPr lang="en-GB" dirty="0">
              <a:highlight>
                <a:srgbClr val="00FF00"/>
              </a:highlight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0071B6-90F2-2B2F-5A08-8CA2F7EC6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479" y="2443852"/>
            <a:ext cx="3108098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4679E-3A87-E33B-C493-C8BF288D259A}"/>
              </a:ext>
            </a:extLst>
          </p:cNvPr>
          <p:cNvSpPr txBox="1"/>
          <p:nvPr/>
        </p:nvSpPr>
        <p:spPr>
          <a:xfrm>
            <a:off x="142366" y="6795190"/>
            <a:ext cx="3108325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7" name="Picture 7" descr="A yellow smiley face&#10;&#10;Description automatically generated">
            <a:extLst>
              <a:ext uri="{FF2B5EF4-FFF2-40B4-BE49-F238E27FC236}">
                <a16:creationId xmlns:a16="http://schemas.microsoft.com/office/drawing/2014/main" id="{496BA1FA-3182-DA54-4594-BA0B9F680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34664" y="1654835"/>
            <a:ext cx="3749614" cy="5503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CD471-5BFF-5A70-4F77-F569AF66517B}"/>
              </a:ext>
            </a:extLst>
          </p:cNvPr>
          <p:cNvSpPr txBox="1"/>
          <p:nvPr/>
        </p:nvSpPr>
        <p:spPr>
          <a:xfrm>
            <a:off x="6334664" y="4944374"/>
            <a:ext cx="3749614" cy="59066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>
                <a:hlinkClick r:id="rId7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8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24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at, domestic cat, mammal, eyes&#10;&#10;Description automatically generated">
            <a:extLst>
              <a:ext uri="{FF2B5EF4-FFF2-40B4-BE49-F238E27FC236}">
                <a16:creationId xmlns:a16="http://schemas.microsoft.com/office/drawing/2014/main" id="{48577360-435B-EE50-AD53-56304CDD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209" b="92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42B9C-79D2-A828-7D01-66C6F394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Je n'aime pas le jaune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8C31747-EA7F-1DBC-1622-F05A2AD08FCD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8168F5-5933-5BF0-923E-5F7EB3882CDF}"/>
                  </a:ext>
                </a:extLst>
              </p14:cNvPr>
              <p14:cNvContentPartPr/>
              <p14:nvPr/>
            </p14:nvContentPartPr>
            <p14:xfrm>
              <a:off x="4975596" y="-297991"/>
              <a:ext cx="1123350" cy="1458541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8168F5-5933-5BF0-923E-5F7EB3882C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5642" y="-477925"/>
                <a:ext cx="1302899" cy="181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E41FBB-16D0-DEAE-29AD-7FDFF8E64459}"/>
                  </a:ext>
                </a:extLst>
              </p14:cNvPr>
              <p14:cNvContentPartPr/>
              <p14:nvPr/>
            </p14:nvContentPartPr>
            <p14:xfrm>
              <a:off x="5906907" y="-4322"/>
              <a:ext cx="1014976" cy="13365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E41FBB-16D0-DEAE-29AD-7FDFF8E644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6959" y="-184301"/>
                <a:ext cx="1194513" cy="1696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3F34E4-CD66-FCF3-C5D0-A877F8916058}"/>
                  </a:ext>
                </a:extLst>
              </p14:cNvPr>
              <p14:cNvContentPartPr/>
              <p14:nvPr/>
            </p14:nvContentPartPr>
            <p14:xfrm>
              <a:off x="7124159" y="-252688"/>
              <a:ext cx="1132461" cy="1739222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3F34E4-CD66-FCF3-C5D0-A877F89160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4195" y="-432657"/>
                <a:ext cx="1312028" cy="20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75102D-D324-DD18-E6B3-9CCE10E51F13}"/>
                  </a:ext>
                </a:extLst>
              </p14:cNvPr>
              <p14:cNvContentPartPr/>
              <p14:nvPr/>
            </p14:nvContentPartPr>
            <p14:xfrm>
              <a:off x="8572499" y="1393824"/>
              <a:ext cx="15875" cy="15875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75102D-D324-DD18-E6B3-9CCE10E51F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3749" y="-6543676"/>
                <a:ext cx="7937500" cy="158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1570E77-D618-2EDA-5AE1-BA6ACBC88DAF}"/>
                  </a:ext>
                </a:extLst>
              </p14:cNvPr>
              <p14:cNvContentPartPr/>
              <p14:nvPr/>
            </p14:nvContentPartPr>
            <p14:xfrm>
              <a:off x="5713898" y="-268990"/>
              <a:ext cx="77302" cy="1535815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1570E77-D618-2EDA-5AE1-BA6ACBC88D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24012" y="-448954"/>
                <a:ext cx="256715" cy="1895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8296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F8ADD-E775-E3B2-0972-78CA81078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7" r="17049"/>
          <a:stretch/>
        </p:blipFill>
        <p:spPr>
          <a:xfrm>
            <a:off x="1" y="1"/>
            <a:ext cx="4038603" cy="5271924"/>
          </a:xfrm>
          <a:prstGeom prst="rect">
            <a:avLst/>
          </a:prstGeom>
        </p:spPr>
      </p:pic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04575624-37A9-0D72-CBFD-D63C6CEC4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241" r="18762"/>
          <a:stretch/>
        </p:blipFill>
        <p:spPr>
          <a:xfrm>
            <a:off x="4038600" y="1"/>
            <a:ext cx="4076700" cy="5271924"/>
          </a:xfrm>
          <a:prstGeom prst="rect">
            <a:avLst/>
          </a:prstGeom>
        </p:spPr>
      </p:pic>
      <p:pic>
        <p:nvPicPr>
          <p:cNvPr id="4" name="Picture 5" descr="Purple Flower Free Stock Photo - Public Domain Pictures">
            <a:extLst>
              <a:ext uri="{FF2B5EF4-FFF2-40B4-BE49-F238E27FC236}">
                <a16:creationId xmlns:a16="http://schemas.microsoft.com/office/drawing/2014/main" id="{738F1C9D-F65F-3B54-E32A-8681FD37A8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87" r="23817" b="2"/>
          <a:stretch/>
        </p:blipFill>
        <p:spPr>
          <a:xfrm>
            <a:off x="8115292" y="1"/>
            <a:ext cx="4076700" cy="52719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08419-74B3-5D7E-5040-E5CA9E0D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5588000"/>
            <a:ext cx="6867277" cy="920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Est-ce que ta couleur préférée est le violet?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071C-1EB5-F566-60BB-12DB91E74933}"/>
              </a:ext>
            </a:extLst>
          </p:cNvPr>
          <p:cNvSpPr txBox="1"/>
          <p:nvPr/>
        </p:nvSpPr>
        <p:spPr>
          <a:xfrm>
            <a:off x="5641546" y="507187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64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953E7840-D218-0B3F-784C-8C0156047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42" r="15133" b="-2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FB755-73FC-D9DC-2AB5-F4F21DC6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Oui ma couleur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préférée</a:t>
            </a: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violet</a:t>
            </a:r>
            <a:r>
              <a:rPr lang="en-US" sz="1900">
                <a:solidFill>
                  <a:srgbClr val="FFFFFF"/>
                </a:solidFill>
              </a:rPr>
              <a:t>.</a:t>
            </a:r>
            <a:endParaRPr lang="en-US" sz="1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1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2" descr="Papier de couleur violette">
            <a:extLst>
              <a:ext uri="{FF2B5EF4-FFF2-40B4-BE49-F238E27FC236}">
                <a16:creationId xmlns:a16="http://schemas.microsoft.com/office/drawing/2014/main" id="{DF8A0BC5-95FD-CC7C-F682-9E04F5F397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03" r="242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B4EA92-EA7C-D02E-EB72-F35CF6DCA08A}"/>
              </a:ext>
            </a:extLst>
          </p:cNvPr>
          <p:cNvSpPr txBox="1"/>
          <p:nvPr/>
        </p:nvSpPr>
        <p:spPr>
          <a:xfrm>
            <a:off x="5927610" y="5091329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4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2DCEEE7E218478270A2EDA8B657BA" ma:contentTypeVersion="19" ma:contentTypeDescription="Create a new document." ma:contentTypeScope="" ma:versionID="6f918a0bdf818782dd8d084be62a0f1d">
  <xsd:schema xmlns:xsd="http://www.w3.org/2001/XMLSchema" xmlns:xs="http://www.w3.org/2001/XMLSchema" xmlns:p="http://schemas.microsoft.com/office/2006/metadata/properties" xmlns:ns2="b49d0f3e-5ef5-44c1-80f1-1c19bf123570" xmlns:ns3="eb27a475-cf7b-47c0-b115-4a699e078a2f" targetNamespace="http://schemas.microsoft.com/office/2006/metadata/properties" ma:root="true" ma:fieldsID="d546c597ea2e3e4640032fc74e889055" ns2:_="" ns3:_="">
    <xsd:import namespace="b49d0f3e-5ef5-44c1-80f1-1c19bf123570"/>
    <xsd:import namespace="eb27a475-cf7b-47c0-b115-4a699e078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d0f3e-5ef5-44c1-80f1-1c19bf123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3136c22-bca5-447f-82e6-c735fc712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rder0" ma:index="24" nillable="true" ma:displayName="Order" ma:format="Dropdown" ma:internalName="Order0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7a475-cf7b-47c0-b115-4a699e078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9785d9f-b879-4975-be03-e76b4c670934}" ma:internalName="TaxCatchAll" ma:showField="CatchAllData" ma:web="eb27a475-cf7b-47c0-b115-4a699e078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9d0f3e-5ef5-44c1-80f1-1c19bf123570">
      <Terms xmlns="http://schemas.microsoft.com/office/infopath/2007/PartnerControls"/>
    </lcf76f155ced4ddcb4097134ff3c332f>
    <Order0 xmlns="b49d0f3e-5ef5-44c1-80f1-1c19bf123570" xsi:nil="true"/>
    <TaxCatchAll xmlns="eb27a475-cf7b-47c0-b115-4a699e078a2f" xsi:nil="true"/>
  </documentManagement>
</p:properties>
</file>

<file path=customXml/itemProps1.xml><?xml version="1.0" encoding="utf-8"?>
<ds:datastoreItem xmlns:ds="http://schemas.openxmlformats.org/officeDocument/2006/customXml" ds:itemID="{0989BCA6-D851-472C-91F9-13DCDD5A0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d0f3e-5ef5-44c1-80f1-1c19bf123570"/>
    <ds:schemaRef ds:uri="eb27a475-cf7b-47c0-b115-4a699e078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C3B1F0-01DC-4064-B14E-C6BDC03982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93B5C-7841-4109-88C2-4EF9A64C428E}">
  <ds:schemaRefs>
    <ds:schemaRef ds:uri="34529ca9-8133-4050-ae6e-3f544d5bb8b3"/>
    <ds:schemaRef ds:uri="http://schemas.microsoft.com/office/2006/metadata/properties"/>
    <ds:schemaRef ds:uri="http://schemas.microsoft.com/office/infopath/2007/PartnerControls"/>
    <ds:schemaRef ds:uri="b49d0f3e-5ef5-44c1-80f1-1c19bf123570"/>
    <ds:schemaRef ds:uri="eb27a475-cf7b-47c0-b115-4a699e078a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245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Quelle est la couleur préférée de ce chat?</vt:lpstr>
      <vt:lpstr>Est-ce que ta couleur préférée c'est le rouge?</vt:lpstr>
      <vt:lpstr>Je n'aime pas le rouge.</vt:lpstr>
      <vt:lpstr>Est-ce que ta couleur préférée c'est le vert?</vt:lpstr>
      <vt:lpstr>Je n'aime pas le vert.</vt:lpstr>
      <vt:lpstr>Est-ce que ta couleur préférée c'est le jaune?</vt:lpstr>
      <vt:lpstr>Je n'aime pas le jaune</vt:lpstr>
      <vt:lpstr>Est-ce que ta couleur préférée est le violet?</vt:lpstr>
      <vt:lpstr>  Oui ma couleur préférée est le violet.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Y Col</dc:creator>
  <cp:lastModifiedBy>Ms Y Col</cp:lastModifiedBy>
  <cp:revision>172</cp:revision>
  <dcterms:created xsi:type="dcterms:W3CDTF">2013-07-15T20:26:40Z</dcterms:created>
  <dcterms:modified xsi:type="dcterms:W3CDTF">2023-01-31T15:19:28Z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0x01010042E2DCEEE7E218478270A2EDA8B657BA</vt:lpwstr>
  </property>
  <property fmtid="{D5CDD505-2E9C-101B-9397-08002B2CF9AE}" pid="3" name="MediaServiceImageTags">
    <vt:lpwstr/>
  </property>
</Properties>
</file>