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73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x="9144000" cy="6858000" type="screen4x3"/>
  <p:notesSz cx="6797675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FC9112-1C6C-4F8F-B38F-706B49C9A0D5}" v="109" dt="2022-11-30T15:26:32.434"/>
    <p1510:client id="{4EFEE8DC-9C21-4AA0-9FE1-CC1ABFB73FA6}" v="21" dt="2022-11-09T14:48:03.425"/>
    <p1510:client id="{58B27A24-BC57-4C01-9DE5-8DDBCFC9FC89}" v="29" dt="2022-12-07T00:49:25.698"/>
    <p1510:client id="{6E082E2E-6F0D-4881-91B3-4857025C17C7}" v="13" dt="2022-11-30T16:00:54.515"/>
    <p1510:client id="{72DCD838-F27B-4F06-A228-9F9B47E5BF32}" v="115" dt="2022-11-30T15:16:46.558"/>
    <p1510:client id="{795E6FAB-0351-470C-A27F-97F965CB01FE}" vWet="6" dt="2022-12-07T16:12:04.882"/>
    <p1510:client id="{F40F0375-C304-4B09-A346-84ECF788B874}" v="6" dt="2022-12-07T16:12:18.326"/>
    <p1510:client id="{F6767F93-BF64-412C-9778-9F7B9822E66E}" v="19" dt="2022-11-08T15:16:19.461"/>
    <p1510:client id="{F98390DF-D082-4DF8-BB12-DF6219F91D97}" v="230" dt="2022-11-23T14:46:39.7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99710A-5435-405E-8784-DD1209FBE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30346-D963-451C-9129-F0626F1A51B0}" type="datetimeFigureOut">
              <a:rPr lang="en-US"/>
              <a:pPr>
                <a:defRPr/>
              </a:pPr>
              <a:t>12/7/2022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9A006A-ED20-4E82-990B-89B31FD16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C47E1-179F-4C06-9652-B9D14D4AD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44B16D-2650-456B-8E85-F68D83B39A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7335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C57F6E-E54A-42F6-850B-05FF27D59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157526-2F8B-49EB-B581-67E85D5656A2}" type="datetimeFigureOut">
              <a:rPr lang="en-US"/>
              <a:pPr>
                <a:defRPr/>
              </a:pPr>
              <a:t>12/7/2022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1E7878-CA08-4DA6-A728-4EF576D4B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39DFB5-86AB-4AC7-BFE6-AA831DB8F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C1A457-492D-437B-8A83-42D6518EDE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6774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4770D1-0A25-4AED-A4DD-8F90E39EE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F7FACC-50CA-4A29-94A3-910C11ABB48D}" type="datetimeFigureOut">
              <a:rPr lang="en-US"/>
              <a:pPr>
                <a:defRPr/>
              </a:pPr>
              <a:t>12/7/2022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CCE2D2-BC4B-46B7-ADA3-8314DA7F8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FEFF-7B23-49E3-880B-37A69ED8B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C7A87-418A-4B5C-8724-9209CACF79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790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63D680-979E-4191-80A5-EFC1BC462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906A66-D37C-418A-8C33-68CF4DD6FE80}" type="datetimeFigureOut">
              <a:rPr lang="en-US"/>
              <a:pPr>
                <a:defRPr/>
              </a:pPr>
              <a:t>12/7/2022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A5FB7F-DBDA-4CC6-A44B-E6D41A2F8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3CD019-7DDB-4920-A4FE-AD1A13EF6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69865E-DFEE-4322-9B6D-E2C990C19B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6797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F0C23B-4441-49C5-9259-A0320059D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CE0557-A202-403C-B23E-7C2A840DAE2D}" type="datetimeFigureOut">
              <a:rPr lang="en-US"/>
              <a:pPr>
                <a:defRPr/>
              </a:pPr>
              <a:t>12/7/2022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FC2A9-8385-4ADE-BBCA-4F8A4BCFB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17B289-D091-4BB7-BF03-05A68C2B1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C061C-6318-477A-9778-C084BDD3FF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5298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8C8F5B1-D6A3-477F-99C0-DAC57B7E5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2AA476-0B8D-488C-A70B-754E347E2233}" type="datetimeFigureOut">
              <a:rPr lang="en-US"/>
              <a:pPr>
                <a:defRPr/>
              </a:pPr>
              <a:t>12/7/2022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84EEE05-1462-4395-9662-BAF37D646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5FC7640-295C-4084-9019-65ABA6188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2D6E73-0A75-49B5-8442-7107590752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4222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00A8CF1-97B2-4F4C-A683-55C4668F8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8B1133-51ED-477B-97D2-84F33AB2E87F}" type="datetimeFigureOut">
              <a:rPr lang="en-US"/>
              <a:pPr>
                <a:defRPr/>
              </a:pPr>
              <a:t>12/7/2022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B7A441B-AE66-479E-A60D-05DE7FEFE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AEB4468-54E8-4068-8754-AA515888C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46413C-D3B4-4D57-969A-18E42A3604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2934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844584D-CBF1-4602-9893-0C373599B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84A14-96A4-4C8C-A1BD-A6B3A76EF9C2}" type="datetimeFigureOut">
              <a:rPr lang="en-US"/>
              <a:pPr>
                <a:defRPr/>
              </a:pPr>
              <a:t>12/7/2022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C9398DE-0B9E-4227-B769-72CBAA62B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F9D448A-4BB4-443A-B256-6E6F24176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AA61AB-A89A-40DF-B844-86BA3F194C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8635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70FA838-2068-4841-AB97-872FB8690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105A2C-DFD3-4D18-9154-36EF2C3FCC70}" type="datetimeFigureOut">
              <a:rPr lang="en-US"/>
              <a:pPr>
                <a:defRPr/>
              </a:pPr>
              <a:t>12/7/2022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325B16C-2A7C-46FC-8799-5912569BA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BF0A821-66AD-4672-B953-7187D0901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683BC-A737-48A8-B4E0-B094CEA5C4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9018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9BBFD0A-A227-4D99-B265-383C299F0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F5B976-8D6E-49D4-A08F-FD33CD8A6CB9}" type="datetimeFigureOut">
              <a:rPr lang="en-US"/>
              <a:pPr>
                <a:defRPr/>
              </a:pPr>
              <a:t>12/7/2022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4E18A0C-BE11-46FC-B45C-702DBBB01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38D6F91-2890-44BA-A3EC-C2CAFEF6A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E1268F-DE6E-44DB-B769-58468E0BE4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3486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705200E-85EF-4AAE-8009-E0F27EB48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715049-1A09-443E-846D-6BB8499BCA04}" type="datetimeFigureOut">
              <a:rPr lang="en-US"/>
              <a:pPr>
                <a:defRPr/>
              </a:pPr>
              <a:t>12/7/2022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A60340D-BA2D-453D-BD22-4FEB6257B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9A23774-AE30-46E0-8E69-E7406343B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B43F4-37BE-413B-896F-072A95CB24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2576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E0C08314-6F6B-4C16-BACA-B253AC4ACF3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FC19825E-6A56-4619-9DC4-087A7D0FE16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BBF18-3769-4A7F-AC44-351B4CBCFC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8313CDB-86C5-4BB8-A4FC-BD790E1205FE}" type="datetimeFigureOut">
              <a:rPr lang="en-US"/>
              <a:pPr>
                <a:defRPr/>
              </a:pPr>
              <a:t>12/7/2022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2F2661-F446-4F96-848E-59345D6F71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8C9F7A-6701-4BBE-BC47-F6F6BC5F6D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CB4FD43-D8F5-4DB7-9D0F-A08498ED6E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vanndigital.com/kobe-bryant-plans-retire-2015-2016-season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skythlee.deviantart.com/art/Kobe-Bryant-Wallpaper-2-0-529264801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skythlee.deviantart.com/art/Kobe-Bryant-Grunge-NBA-Wallpaper-595707754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sienanews.it/cultura/eventi/vino-e-sport-le-denominazioni-della-toscana-si-sfidano-al-circolo-tennis-di-siena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pc-gaming.it/nba-2k17-rivelate-le-21-squadre-europee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foottalk.blogspot.com/2019/06/womens-feet-soccer-boots-and-common_18.htm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sportspressnw.com/2245310/2020/thiel-a-laker-but-bryant-belonged-to-the-world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freepngimg.com/png/22878-badminton-birdie-file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sportspressnw.com/2245310/2020/thiel-a-laker-but-bryant-belonged-to-the-world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pixolo.it/2012/11/raccolta-immagini-sfondi-celebrita-sport-alta-risoluzione-gratuite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northstarmoving.com/blog/2014/socal-team-usa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sanoinoi.deviantart.com/art/Kobe-Bryant-HD-Wallpaper-495549681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69C3C60-D99A-410D-89BC-6CE82439267A}"/>
              </a:ext>
            </a:extLst>
          </p:cNvPr>
          <p:cNvSpPr/>
          <p:nvPr/>
        </p:nvSpPr>
        <p:spPr>
          <a:xfrm>
            <a:off x="0" y="5661025"/>
            <a:ext cx="9144000" cy="119697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FFFF544-43F7-49B8-AA05-1D73E2DFA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2" t="12544" r="18427" b="19762"/>
          <a:stretch>
            <a:fillRect/>
          </a:stretch>
        </p:blipFill>
        <p:spPr bwMode="auto">
          <a:xfrm>
            <a:off x="0" y="311150"/>
            <a:ext cx="9144000" cy="571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136B92B-DCE5-474E-8464-FA658924E418}"/>
              </a:ext>
            </a:extLst>
          </p:cNvPr>
          <p:cNvSpPr/>
          <p:nvPr/>
        </p:nvSpPr>
        <p:spPr>
          <a:xfrm>
            <a:off x="0" y="0"/>
            <a:ext cx="9144000" cy="54927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A4DD4B-217F-C76F-4E17-939DBE98EC0C}"/>
              </a:ext>
            </a:extLst>
          </p:cNvPr>
          <p:cNvSpPr/>
          <p:nvPr/>
        </p:nvSpPr>
        <p:spPr>
          <a:xfrm>
            <a:off x="3045455" y="548572"/>
            <a:ext cx="5354319" cy="546161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78CB31-1C4F-916F-9C31-AA2AA503BA99}"/>
              </a:ext>
            </a:extLst>
          </p:cNvPr>
          <p:cNvSpPr/>
          <p:nvPr/>
        </p:nvSpPr>
        <p:spPr>
          <a:xfrm>
            <a:off x="172317" y="995712"/>
            <a:ext cx="2809161" cy="71947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Qu'est-ce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 que Kobe Bryant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aim</a:t>
            </a:r>
            <a:r>
              <a:rPr lang="en-US" dirty="0" err="1">
                <a:solidFill>
                  <a:schemeClr val="tx1"/>
                </a:solidFill>
                <a:ea typeface="+mn-lt"/>
                <a:cs typeface="+mn-lt"/>
              </a:rPr>
              <a:t>e</a:t>
            </a:r>
            <a:r>
              <a:rPr lang="en-US" dirty="0">
                <a:solidFill>
                  <a:schemeClr val="tx1"/>
                </a:solidFill>
                <a:ea typeface="+mn-lt"/>
                <a:cs typeface="+mn-lt"/>
              </a:rPr>
              <a:t>?</a:t>
            </a:r>
            <a:endParaRPr lang="en-US" dirty="0">
              <a:solidFill>
                <a:schemeClr val="tx1"/>
              </a:solidFill>
              <a:cs typeface="Calibri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91EF68D-DC08-410D-94C6-F18BB049E453}"/>
              </a:ext>
            </a:extLst>
          </p:cNvPr>
          <p:cNvSpPr/>
          <p:nvPr/>
        </p:nvSpPr>
        <p:spPr>
          <a:xfrm>
            <a:off x="15772" y="5899472"/>
            <a:ext cx="6788476" cy="36004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dirty="0">
                <a:solidFill>
                  <a:schemeClr val="tx1"/>
                </a:solidFill>
              </a:rPr>
              <a:t>Story adapted by: </a:t>
            </a:r>
            <a:r>
              <a:rPr lang="en-US" dirty="0" err="1">
                <a:solidFill>
                  <a:schemeClr val="tx1"/>
                </a:solidFill>
              </a:rPr>
              <a:t>Jerico</a:t>
            </a:r>
            <a:r>
              <a:rPr lang="en-US">
                <a:solidFill>
                  <a:schemeClr val="tx1"/>
                </a:solidFill>
              </a:rPr>
              <a:t> &amp; Tre &amp; Hussain</a:t>
            </a:r>
            <a:endParaRPr lang="en-US">
              <a:solidFill>
                <a:schemeClr val="tx1"/>
              </a:solidFill>
              <a:cs typeface="Calibri"/>
            </a:endParaRPr>
          </a:p>
        </p:txBody>
      </p:sp>
      <p:pic>
        <p:nvPicPr>
          <p:cNvPr id="2" name="Picture 2" descr="A person holding a basketball&#10;&#10;Description automatically generated">
            <a:extLst>
              <a:ext uri="{FF2B5EF4-FFF2-40B4-BE49-F238E27FC236}">
                <a16:creationId xmlns:a16="http://schemas.microsoft.com/office/drawing/2014/main" id="{8C23BF0A-B392-62AD-80F4-2644280C36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042250" y="524588"/>
            <a:ext cx="5244859" cy="47736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95C9AC-6E48-AACD-703A-27D80765462D}"/>
              </a:ext>
            </a:extLst>
          </p:cNvPr>
          <p:cNvSpPr txBox="1"/>
          <p:nvPr/>
        </p:nvSpPr>
        <p:spPr>
          <a:xfrm>
            <a:off x="3042250" y="5327650"/>
            <a:ext cx="5244859" cy="288745"/>
          </a:xfrm>
          <a:prstGeom prst="rect">
            <a:avLst/>
          </a:prstGeom>
        </p:spPr>
        <p:txBody>
          <a:bodyPr lIns="91440" tIns="45720" rIns="91440" bIns="45720" anchor="t">
            <a:normAutofit fontScale="85000" lnSpcReduction="20000"/>
          </a:bodyPr>
          <a:lstStyle/>
          <a:p>
            <a:r>
              <a:rPr lang="en-US">
                <a:latin typeface="Arial"/>
                <a:cs typeface="Arial"/>
              </a:rPr>
              <a:t>                                         Kobe Bryant </a:t>
            </a:r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19044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2EA2EFC-12F9-ED2C-0849-0C834F55F1A5}"/>
              </a:ext>
            </a:extLst>
          </p:cNvPr>
          <p:cNvGrpSpPr/>
          <p:nvPr/>
        </p:nvGrpSpPr>
        <p:grpSpPr>
          <a:xfrm>
            <a:off x="0" y="415925"/>
            <a:ext cx="9144000" cy="5911132"/>
            <a:chOff x="0" y="415925"/>
            <a:chExt cx="9144000" cy="5911132"/>
          </a:xfrm>
        </p:grpSpPr>
        <p:pic>
          <p:nvPicPr>
            <p:cNvPr id="11266" name="Picture 2">
              <a:extLst>
                <a:ext uri="{FF2B5EF4-FFF2-40B4-BE49-F238E27FC236}">
                  <a16:creationId xmlns:a16="http://schemas.microsoft.com/office/drawing/2014/main" id="{7284DE48-07DF-438B-B04B-256C195FD6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24" t="12909" r="18182" b="19818"/>
            <a:stretch>
              <a:fillRect/>
            </a:stretch>
          </p:blipFill>
          <p:spPr bwMode="auto">
            <a:xfrm>
              <a:off x="0" y="415925"/>
              <a:ext cx="9144000" cy="5676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319FA0B-0B70-47E0-759D-92F6F1398F83}"/>
                </a:ext>
              </a:extLst>
            </p:cNvPr>
            <p:cNvSpPr/>
            <p:nvPr/>
          </p:nvSpPr>
          <p:spPr>
            <a:xfrm>
              <a:off x="3884357" y="630494"/>
              <a:ext cx="4922271" cy="56965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1223AF7-B12A-7B14-EC12-A3BE80FDBEA6}"/>
                </a:ext>
              </a:extLst>
            </p:cNvPr>
            <p:cNvSpPr/>
            <p:nvPr/>
          </p:nvSpPr>
          <p:spPr>
            <a:xfrm>
              <a:off x="2339752" y="2654708"/>
              <a:ext cx="631853" cy="36004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1B5361C-7204-CE14-BDF2-0DFE798CB91F}"/>
                </a:ext>
              </a:extLst>
            </p:cNvPr>
            <p:cNvSpPr/>
            <p:nvPr/>
          </p:nvSpPr>
          <p:spPr>
            <a:xfrm>
              <a:off x="115612" y="2651775"/>
              <a:ext cx="3520283" cy="129456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>
                  <a:solidFill>
                    <a:schemeClr val="tx1">
                      <a:lumMod val="95000"/>
                      <a:lumOff val="5000"/>
                    </a:schemeClr>
                  </a:solidFill>
                  <a:ea typeface="+mn-lt"/>
                  <a:cs typeface="+mn-lt"/>
                </a:rPr>
                <a:t>Kobe Bryant </a:t>
              </a:r>
              <a:r>
                <a:rPr lang="en-US" err="1">
                  <a:solidFill>
                    <a:schemeClr val="tx1">
                      <a:lumMod val="95000"/>
                      <a:lumOff val="5000"/>
                    </a:schemeClr>
                  </a:solidFill>
                  <a:ea typeface="+mn-lt"/>
                  <a:cs typeface="+mn-lt"/>
                </a:rPr>
                <a:t>aime</a:t>
              </a:r>
              <a:r>
                <a:rPr lang="en-US">
                  <a:solidFill>
                    <a:schemeClr val="tx1">
                      <a:lumMod val="95000"/>
                      <a:lumOff val="5000"/>
                    </a:schemeClr>
                  </a:solidFill>
                  <a:ea typeface="+mn-lt"/>
                  <a:cs typeface="+mn-lt"/>
                </a:rPr>
                <a:t>-t-il le rugby ?</a:t>
              </a:r>
              <a:endParaRPr lang="en-US">
                <a:solidFill>
                  <a:schemeClr val="tx1">
                    <a:lumMod val="95000"/>
                    <a:lumOff val="5000"/>
                  </a:schemeClr>
                </a:solidFill>
                <a:cs typeface="Calibri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6472114-41D7-63F8-8B47-C22D5FF57796}"/>
              </a:ext>
            </a:extLst>
          </p:cNvPr>
          <p:cNvSpPr txBox="1"/>
          <p:nvPr/>
        </p:nvSpPr>
        <p:spPr>
          <a:xfrm>
            <a:off x="3200400" y="4341813"/>
            <a:ext cx="2743200" cy="31750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/>
          <a:p>
            <a:endParaRPr lang="en-US">
              <a:cs typeface="Arial"/>
            </a:endParaRPr>
          </a:p>
        </p:txBody>
      </p:sp>
      <p:pic>
        <p:nvPicPr>
          <p:cNvPr id="6" name="Picture 7" descr="A picture containing text, scene, stage&#10;&#10;Description automatically generated">
            <a:extLst>
              <a:ext uri="{FF2B5EF4-FFF2-40B4-BE49-F238E27FC236}">
                <a16:creationId xmlns:a16="http://schemas.microsoft.com/office/drawing/2014/main" id="{1AB6A705-FFD2-3571-22D6-ED416E3A05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904892" y="659562"/>
            <a:ext cx="4914179" cy="56682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769DF32-4684-AB09-1B1E-F4E0E5A41F8E}"/>
              </a:ext>
            </a:extLst>
          </p:cNvPr>
          <p:cNvSpPr txBox="1"/>
          <p:nvPr/>
        </p:nvSpPr>
        <p:spPr>
          <a:xfrm>
            <a:off x="3200400" y="4286250"/>
            <a:ext cx="2743200" cy="31750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/>
          <a:p>
            <a:endParaRPr lang="en-US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82564BA2-CAD8-49B5-8834-81A43BA20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1" t="12909" r="18182" b="19818"/>
          <a:stretch>
            <a:fillRect/>
          </a:stretch>
        </p:blipFill>
        <p:spPr bwMode="auto">
          <a:xfrm>
            <a:off x="0" y="549275"/>
            <a:ext cx="9144000" cy="565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C692DE6-9C57-3741-08DE-D7BFBBB2270E}"/>
              </a:ext>
            </a:extLst>
          </p:cNvPr>
          <p:cNvSpPr/>
          <p:nvPr/>
        </p:nvSpPr>
        <p:spPr>
          <a:xfrm>
            <a:off x="120345" y="580718"/>
            <a:ext cx="4922271" cy="56965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3B1E893-75BF-357D-803B-162A3F37646D}"/>
              </a:ext>
            </a:extLst>
          </p:cNvPr>
          <p:cNvSpPr/>
          <p:nvPr/>
        </p:nvSpPr>
        <p:spPr>
          <a:xfrm>
            <a:off x="5046816" y="3170208"/>
            <a:ext cx="3845664" cy="6188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Non, Kobe Bryant </a:t>
            </a:r>
            <a:r>
              <a:rPr lang="en-US" err="1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n'aime</a:t>
            </a:r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 pas le rugby</a:t>
            </a:r>
            <a:r>
              <a:rPr lang="en-US">
                <a:solidFill>
                  <a:srgbClr val="00B050"/>
                </a:solidFill>
                <a:ea typeface="+mn-lt"/>
                <a:cs typeface="+mn-lt"/>
              </a:rPr>
              <a:t>.</a:t>
            </a:r>
            <a:endParaRPr lang="en-US">
              <a:solidFill>
                <a:schemeClr val="tx1">
                  <a:lumMod val="95000"/>
                  <a:lumOff val="5000"/>
                </a:schemeClr>
              </a:solidFill>
              <a:cs typeface="Calibri"/>
            </a:endParaRPr>
          </a:p>
        </p:txBody>
      </p:sp>
      <p:pic>
        <p:nvPicPr>
          <p:cNvPr id="5" name="Picture 9" descr="Free picture: championship, rugby, runner, teamwork, uniform, helmet ...">
            <a:extLst>
              <a:ext uri="{FF2B5EF4-FFF2-40B4-BE49-F238E27FC236}">
                <a16:creationId xmlns:a16="http://schemas.microsoft.com/office/drawing/2014/main" id="{184AA3A8-AF38-BD9C-39D2-0540D2A04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23" y="590978"/>
            <a:ext cx="4914180" cy="569041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8D0F6D2-B801-728E-5139-138121607ED1}"/>
              </a:ext>
            </a:extLst>
          </p:cNvPr>
          <p:cNvGrpSpPr/>
          <p:nvPr/>
        </p:nvGrpSpPr>
        <p:grpSpPr>
          <a:xfrm>
            <a:off x="0" y="530943"/>
            <a:ext cx="9144000" cy="5796114"/>
            <a:chOff x="0" y="530943"/>
            <a:chExt cx="9144000" cy="5796114"/>
          </a:xfrm>
        </p:grpSpPr>
        <p:pic>
          <p:nvPicPr>
            <p:cNvPr id="13314" name="Picture 2">
              <a:extLst>
                <a:ext uri="{FF2B5EF4-FFF2-40B4-BE49-F238E27FC236}">
                  <a16:creationId xmlns:a16="http://schemas.microsoft.com/office/drawing/2014/main" id="{C78C25B7-08E4-40CE-9E3C-869DF9C91E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24" t="13274" r="18394" b="19818"/>
            <a:stretch>
              <a:fillRect/>
            </a:stretch>
          </p:blipFill>
          <p:spPr bwMode="auto">
            <a:xfrm>
              <a:off x="0" y="530943"/>
              <a:ext cx="9144000" cy="566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BA7D03A-C295-7832-7076-BECF42FCBF75}"/>
                </a:ext>
              </a:extLst>
            </p:cNvPr>
            <p:cNvSpPr/>
            <p:nvPr/>
          </p:nvSpPr>
          <p:spPr>
            <a:xfrm>
              <a:off x="3884357" y="630494"/>
              <a:ext cx="4922271" cy="56965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49D9635-D4D9-2DAE-B32A-19BCDD1D1549}"/>
                </a:ext>
              </a:extLst>
            </p:cNvPr>
            <p:cNvSpPr/>
            <p:nvPr/>
          </p:nvSpPr>
          <p:spPr>
            <a:xfrm>
              <a:off x="2195736" y="2703039"/>
              <a:ext cx="631853" cy="36004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C17B52F-264F-A11C-C264-98D1E8CA4172}"/>
                </a:ext>
              </a:extLst>
            </p:cNvPr>
            <p:cNvSpPr/>
            <p:nvPr/>
          </p:nvSpPr>
          <p:spPr>
            <a:xfrm>
              <a:off x="107504" y="2701079"/>
              <a:ext cx="3312368" cy="142396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>
                  <a:solidFill>
                    <a:schemeClr val="tx1">
                      <a:lumMod val="95000"/>
                      <a:lumOff val="5000"/>
                    </a:schemeClr>
                  </a:solidFill>
                  <a:ea typeface="+mn-lt"/>
                  <a:cs typeface="+mn-lt"/>
                </a:rPr>
                <a:t>Kobe Bryant </a:t>
              </a:r>
              <a:r>
                <a:rPr lang="en-US" err="1">
                  <a:solidFill>
                    <a:schemeClr val="tx1">
                      <a:lumMod val="95000"/>
                      <a:lumOff val="5000"/>
                    </a:schemeClr>
                  </a:solidFill>
                  <a:ea typeface="+mn-lt"/>
                  <a:cs typeface="+mn-lt"/>
                </a:rPr>
                <a:t>aime</a:t>
              </a:r>
              <a:r>
                <a:rPr lang="en-US">
                  <a:solidFill>
                    <a:schemeClr val="tx1">
                      <a:lumMod val="95000"/>
                      <a:lumOff val="5000"/>
                    </a:schemeClr>
                  </a:solidFill>
                  <a:ea typeface="+mn-lt"/>
                  <a:cs typeface="+mn-lt"/>
                </a:rPr>
                <a:t>-t-il le tennis ?</a:t>
              </a:r>
              <a:endParaRPr lang="en-US">
                <a:solidFill>
                  <a:schemeClr val="tx1">
                    <a:lumMod val="95000"/>
                    <a:lumOff val="5000"/>
                  </a:schemeClr>
                </a:solidFill>
                <a:cs typeface="Calibri"/>
              </a:endParaRPr>
            </a:p>
          </p:txBody>
        </p:sp>
      </p:grpSp>
      <p:pic>
        <p:nvPicPr>
          <p:cNvPr id="6" name="Picture 6" descr="A picture containing text, book, outdoor, yellow&#10;&#10;Description automatically generated">
            <a:extLst>
              <a:ext uri="{FF2B5EF4-FFF2-40B4-BE49-F238E27FC236}">
                <a16:creationId xmlns:a16="http://schemas.microsoft.com/office/drawing/2014/main" id="{54973113-B7E0-789A-31F6-69C11A9AAA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890515" y="645187"/>
            <a:ext cx="4914178" cy="56826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5C31C1B-C91E-F6B2-A521-7684B73C9503}"/>
              </a:ext>
            </a:extLst>
          </p:cNvPr>
          <p:cNvSpPr txBox="1"/>
          <p:nvPr/>
        </p:nvSpPr>
        <p:spPr>
          <a:xfrm flipV="1">
            <a:off x="4206815" y="2360883"/>
            <a:ext cx="2743200" cy="3780046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/>
          <a:p>
            <a:endParaRPr lang="en-US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3E0E680C-A7B2-48C0-A9A3-53B0E3080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4" t="12909" r="18182" b="19818"/>
          <a:stretch>
            <a:fillRect/>
          </a:stretch>
        </p:blipFill>
        <p:spPr bwMode="auto">
          <a:xfrm>
            <a:off x="0" y="476250"/>
            <a:ext cx="9144000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0B742E7-C1AE-EACA-716E-63046288AE8F}"/>
              </a:ext>
            </a:extLst>
          </p:cNvPr>
          <p:cNvSpPr/>
          <p:nvPr/>
        </p:nvSpPr>
        <p:spPr>
          <a:xfrm>
            <a:off x="120345" y="580718"/>
            <a:ext cx="4922271" cy="56965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26926AA-79F3-E7E4-5173-CE2739E93BFB}"/>
              </a:ext>
            </a:extLst>
          </p:cNvPr>
          <p:cNvSpPr/>
          <p:nvPr/>
        </p:nvSpPr>
        <p:spPr>
          <a:xfrm>
            <a:off x="5046210" y="3117048"/>
            <a:ext cx="3918278" cy="5757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Non, Kobe Bryant </a:t>
            </a:r>
            <a:r>
              <a:rPr lang="en-US" err="1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n'aime</a:t>
            </a:r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 pas le tennis</a:t>
            </a:r>
            <a:r>
              <a:rPr lang="en-US">
                <a:solidFill>
                  <a:srgbClr val="00B050"/>
                </a:solidFill>
                <a:ea typeface="+mn-lt"/>
                <a:cs typeface="+mn-lt"/>
              </a:rPr>
              <a:t>.</a:t>
            </a:r>
            <a:endParaRPr lang="en-US">
              <a:solidFill>
                <a:schemeClr val="tx1">
                  <a:lumMod val="95000"/>
                  <a:lumOff val="5000"/>
                </a:schemeClr>
              </a:solidFill>
              <a:cs typeface="Calibri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59A5132-184D-12C9-25C0-C6D3244312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23646" y="573657"/>
            <a:ext cx="4928558" cy="57106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7706AF-8FEC-4DBA-F74F-D1046B762394}"/>
              </a:ext>
            </a:extLst>
          </p:cNvPr>
          <p:cNvSpPr txBox="1"/>
          <p:nvPr/>
        </p:nvSpPr>
        <p:spPr>
          <a:xfrm>
            <a:off x="3200400" y="4343400"/>
            <a:ext cx="2743200" cy="31750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/>
          <a:p>
            <a:endParaRPr lang="en-US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0667297-6F49-707B-0E0C-396E2EF6C806}"/>
              </a:ext>
            </a:extLst>
          </p:cNvPr>
          <p:cNvGrpSpPr/>
          <p:nvPr/>
        </p:nvGrpSpPr>
        <p:grpSpPr>
          <a:xfrm>
            <a:off x="53975" y="476250"/>
            <a:ext cx="9126538" cy="5850807"/>
            <a:chOff x="53975" y="476250"/>
            <a:chExt cx="9126538" cy="5850807"/>
          </a:xfrm>
        </p:grpSpPr>
        <p:pic>
          <p:nvPicPr>
            <p:cNvPr id="15362" name="Picture 2">
              <a:extLst>
                <a:ext uri="{FF2B5EF4-FFF2-40B4-BE49-F238E27FC236}">
                  <a16:creationId xmlns:a16="http://schemas.microsoft.com/office/drawing/2014/main" id="{45123114-981D-487D-964A-BA6F5D8ADF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11" t="13274" r="18182" b="19818"/>
            <a:stretch>
              <a:fillRect/>
            </a:stretch>
          </p:blipFill>
          <p:spPr bwMode="auto">
            <a:xfrm>
              <a:off x="53975" y="476250"/>
              <a:ext cx="9126538" cy="5616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EFDDB57-603C-3E1D-9EB4-650F724A1C21}"/>
                </a:ext>
              </a:extLst>
            </p:cNvPr>
            <p:cNvSpPr/>
            <p:nvPr/>
          </p:nvSpPr>
          <p:spPr>
            <a:xfrm>
              <a:off x="3884357" y="630494"/>
              <a:ext cx="4922271" cy="56965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E9DBAD2-8BE1-DB4B-6C67-E48A80DBFD6D}"/>
                </a:ext>
              </a:extLst>
            </p:cNvPr>
            <p:cNvSpPr/>
            <p:nvPr/>
          </p:nvSpPr>
          <p:spPr>
            <a:xfrm>
              <a:off x="55371" y="2651328"/>
              <a:ext cx="3652532" cy="126581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>
                  <a:solidFill>
                    <a:schemeClr val="tx1">
                      <a:lumMod val="95000"/>
                      <a:lumOff val="5000"/>
                    </a:schemeClr>
                  </a:solidFill>
                  <a:ea typeface="+mn-lt"/>
                  <a:cs typeface="+mn-lt"/>
                </a:rPr>
                <a:t>Kobe Bryant </a:t>
              </a:r>
              <a:r>
                <a:rPr lang="en-US" err="1">
                  <a:solidFill>
                    <a:schemeClr val="tx1">
                      <a:lumMod val="95000"/>
                      <a:lumOff val="5000"/>
                    </a:schemeClr>
                  </a:solidFill>
                  <a:ea typeface="+mn-lt"/>
                  <a:cs typeface="+mn-lt"/>
                </a:rPr>
                <a:t>aime</a:t>
              </a:r>
              <a:r>
                <a:rPr lang="en-US">
                  <a:solidFill>
                    <a:schemeClr val="tx1">
                      <a:lumMod val="95000"/>
                      <a:lumOff val="5000"/>
                    </a:schemeClr>
                  </a:solidFill>
                  <a:ea typeface="+mn-lt"/>
                  <a:cs typeface="+mn-lt"/>
                </a:rPr>
                <a:t>-t-il le basket ?</a:t>
              </a:r>
              <a:endParaRPr lang="en-US">
                <a:solidFill>
                  <a:schemeClr val="tx1">
                    <a:lumMod val="95000"/>
                    <a:lumOff val="5000"/>
                  </a:schemeClr>
                </a:solidFill>
                <a:cs typeface="Calibri"/>
              </a:endParaRPr>
            </a:p>
          </p:txBody>
        </p:sp>
      </p:grpSp>
      <p:pic>
        <p:nvPicPr>
          <p:cNvPr id="3" name="Picture 5" descr="Page 3 | kobe bryant 1080P, 2K, 4K, 5K HD wallpapers free download ...">
            <a:extLst>
              <a:ext uri="{FF2B5EF4-FFF2-40B4-BE49-F238E27FC236}">
                <a16:creationId xmlns:a16="http://schemas.microsoft.com/office/drawing/2014/main" id="{D2CF7117-0E42-6108-A6E7-E647221FC0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0513" y="642404"/>
            <a:ext cx="4942935" cy="5688211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F5FF042F-CAB8-4440-BAC7-40E43EA6C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1" t="12909" r="18182" b="19818"/>
          <a:stretch>
            <a:fillRect/>
          </a:stretch>
        </p:blipFill>
        <p:spPr bwMode="auto">
          <a:xfrm>
            <a:off x="0" y="485775"/>
            <a:ext cx="9144000" cy="568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96B16FE-2E1B-C1C1-675D-A0BF5E63984E}"/>
              </a:ext>
            </a:extLst>
          </p:cNvPr>
          <p:cNvSpPr/>
          <p:nvPr/>
        </p:nvSpPr>
        <p:spPr>
          <a:xfrm>
            <a:off x="198495" y="5013176"/>
            <a:ext cx="7297078" cy="41754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Oui, Kobe Bryant </a:t>
            </a:r>
            <a:r>
              <a:rPr lang="en-US" err="1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aime</a:t>
            </a:r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 le basket !</a:t>
            </a:r>
            <a:endParaRPr lang="en-US">
              <a:solidFill>
                <a:schemeClr val="tx1">
                  <a:lumMod val="95000"/>
                  <a:lumOff val="5000"/>
                </a:schemeClr>
              </a:solidFill>
              <a:cs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AECF574-3DB1-0888-4ECE-D1A7EC2BA475}"/>
              </a:ext>
            </a:extLst>
          </p:cNvPr>
          <p:cNvSpPr/>
          <p:nvPr/>
        </p:nvSpPr>
        <p:spPr>
          <a:xfrm>
            <a:off x="2282849" y="413888"/>
            <a:ext cx="4707698" cy="39690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58B3C7D-027C-432C-745A-DB0E6B8989C1}"/>
              </a:ext>
            </a:extLst>
          </p:cNvPr>
          <p:cNvSpPr/>
          <p:nvPr/>
        </p:nvSpPr>
        <p:spPr>
          <a:xfrm>
            <a:off x="5701872" y="1821402"/>
            <a:ext cx="720080" cy="36004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Free stock photo of ball, basketball, basketball court">
            <a:extLst>
              <a:ext uri="{FF2B5EF4-FFF2-40B4-BE49-F238E27FC236}">
                <a16:creationId xmlns:a16="http://schemas.microsoft.com/office/drawing/2014/main" id="{FF1CD42F-96DD-7B66-10E6-75FDF28A9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569" y="722878"/>
            <a:ext cx="5690558" cy="373009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10">
            <a:extLst>
              <a:ext uri="{FF2B5EF4-FFF2-40B4-BE49-F238E27FC236}">
                <a16:creationId xmlns:a16="http://schemas.microsoft.com/office/drawing/2014/main" id="{3EC56E44-F308-4B0D-A727-A9A4ECE1DEC6}"/>
              </a:ext>
            </a:extLst>
          </p:cNvPr>
          <p:cNvGrpSpPr>
            <a:grpSpLocks/>
          </p:cNvGrpSpPr>
          <p:nvPr/>
        </p:nvGrpSpPr>
        <p:grpSpPr bwMode="auto">
          <a:xfrm>
            <a:off x="1908175" y="404813"/>
            <a:ext cx="5256213" cy="5256212"/>
            <a:chOff x="2267744" y="836712"/>
            <a:chExt cx="4608512" cy="4536504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09F441A-C464-4A5A-819A-9952B02F9D31}"/>
                </a:ext>
              </a:extLst>
            </p:cNvPr>
            <p:cNvSpPr/>
            <p:nvPr/>
          </p:nvSpPr>
          <p:spPr>
            <a:xfrm>
              <a:off x="2267744" y="836712"/>
              <a:ext cx="4608512" cy="4536504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C86420B-6FE6-4EF3-9773-564BF078C64B}"/>
                </a:ext>
              </a:extLst>
            </p:cNvPr>
            <p:cNvSpPr/>
            <p:nvPr/>
          </p:nvSpPr>
          <p:spPr>
            <a:xfrm>
              <a:off x="2832847" y="1302557"/>
              <a:ext cx="3520063" cy="360070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17411" name="Group 4">
            <a:extLst>
              <a:ext uri="{FF2B5EF4-FFF2-40B4-BE49-F238E27FC236}">
                <a16:creationId xmlns:a16="http://schemas.microsoft.com/office/drawing/2014/main" id="{E76BEBB8-C689-48CB-A539-F9026F004A03}"/>
              </a:ext>
            </a:extLst>
          </p:cNvPr>
          <p:cNvGrpSpPr>
            <a:grpSpLocks/>
          </p:cNvGrpSpPr>
          <p:nvPr/>
        </p:nvGrpSpPr>
        <p:grpSpPr bwMode="auto">
          <a:xfrm rot="-7631033">
            <a:off x="3795712" y="1851026"/>
            <a:ext cx="2320925" cy="2095500"/>
            <a:chOff x="4355976" y="3494229"/>
            <a:chExt cx="2321757" cy="2095010"/>
          </a:xfrm>
        </p:grpSpPr>
        <p:pic>
          <p:nvPicPr>
            <p:cNvPr id="17416" name="Picture 2">
              <a:extLst>
                <a:ext uri="{FF2B5EF4-FFF2-40B4-BE49-F238E27FC236}">
                  <a16:creationId xmlns:a16="http://schemas.microsoft.com/office/drawing/2014/main" id="{D6B8201F-EDB1-4BE8-AC13-1EEB907B8B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43" t="58737" r="44318" b="25822"/>
            <a:stretch>
              <a:fillRect/>
            </a:stretch>
          </p:blipFill>
          <p:spPr bwMode="auto">
            <a:xfrm>
              <a:off x="4355976" y="4293095"/>
              <a:ext cx="1080120" cy="1296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D22C476-A992-465C-BAEB-AD5C9EF5D77B}"/>
                </a:ext>
              </a:extLst>
            </p:cNvPr>
            <p:cNvSpPr/>
            <p:nvPr/>
          </p:nvSpPr>
          <p:spPr>
            <a:xfrm rot="19176704">
              <a:off x="5244759" y="3493187"/>
              <a:ext cx="1440378" cy="13681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17412" name="Group 3">
            <a:extLst>
              <a:ext uri="{FF2B5EF4-FFF2-40B4-BE49-F238E27FC236}">
                <a16:creationId xmlns:a16="http://schemas.microsoft.com/office/drawing/2014/main" id="{38BED415-8835-4301-93B5-0A904D6AFDB9}"/>
              </a:ext>
            </a:extLst>
          </p:cNvPr>
          <p:cNvGrpSpPr>
            <a:grpSpLocks/>
          </p:cNvGrpSpPr>
          <p:nvPr/>
        </p:nvGrpSpPr>
        <p:grpSpPr bwMode="auto">
          <a:xfrm>
            <a:off x="2747963" y="1765300"/>
            <a:ext cx="2320925" cy="2095500"/>
            <a:chOff x="4355976" y="3494229"/>
            <a:chExt cx="2321757" cy="2095011"/>
          </a:xfrm>
        </p:grpSpPr>
        <p:pic>
          <p:nvPicPr>
            <p:cNvPr id="17414" name="Picture 2">
              <a:extLst>
                <a:ext uri="{FF2B5EF4-FFF2-40B4-BE49-F238E27FC236}">
                  <a16:creationId xmlns:a16="http://schemas.microsoft.com/office/drawing/2014/main" id="{D75AF12D-C9AA-4589-A03A-1D8CA3A375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43" t="58737" r="44318" b="25822"/>
            <a:stretch>
              <a:fillRect/>
            </a:stretch>
          </p:blipFill>
          <p:spPr bwMode="auto">
            <a:xfrm>
              <a:off x="4355976" y="4293096"/>
              <a:ext cx="1080120" cy="1296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EBAF88B-02C2-46A9-B16E-76677F67D718}"/>
                </a:ext>
              </a:extLst>
            </p:cNvPr>
            <p:cNvSpPr/>
            <p:nvPr/>
          </p:nvSpPr>
          <p:spPr>
            <a:xfrm rot="19176704">
              <a:off x="5237354" y="3494229"/>
              <a:ext cx="1440379" cy="13681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A01B460-2BDB-4215-AF28-8A5F2D1B716C}"/>
              </a:ext>
            </a:extLst>
          </p:cNvPr>
          <p:cNvSpPr txBox="1"/>
          <p:nvPr/>
        </p:nvSpPr>
        <p:spPr>
          <a:xfrm>
            <a:off x="3924300" y="5797550"/>
            <a:ext cx="1298575" cy="1016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000" b="1">
                <a:solidFill>
                  <a:schemeClr val="accent6">
                    <a:lumMod val="75000"/>
                  </a:schemeClr>
                </a:solidFill>
                <a:latin typeface="Garamond" pitchFamily="18" charset="0"/>
              </a:rPr>
              <a:t>Fin</a:t>
            </a:r>
            <a:endParaRPr lang="en-US" sz="6000" b="1">
              <a:solidFill>
                <a:schemeClr val="accent6">
                  <a:lumMod val="75000"/>
                </a:schemeClr>
              </a:solidFill>
              <a:latin typeface="Garamond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6B818E4-F7FA-54B0-6E7E-0E0356CB7ACB}"/>
              </a:ext>
            </a:extLst>
          </p:cNvPr>
          <p:cNvSpPr/>
          <p:nvPr/>
        </p:nvSpPr>
        <p:spPr>
          <a:xfrm>
            <a:off x="2174516" y="606432"/>
            <a:ext cx="4608512" cy="470342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6B6FDA9-EC64-F425-0A33-CFF0187E58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754703" y="1421024"/>
            <a:ext cx="3447689" cy="30382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9B569C2-A1A4-24BB-06AD-4C3A36F0D057}"/>
              </a:ext>
            </a:extLst>
          </p:cNvPr>
          <p:cNvSpPr txBox="1"/>
          <p:nvPr/>
        </p:nvSpPr>
        <p:spPr>
          <a:xfrm>
            <a:off x="3200400" y="4200525"/>
            <a:ext cx="2743200" cy="31750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/>
          <a:p>
            <a:endParaRPr lang="en-US"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09EBD96-3209-33F9-9A50-FF0E6C41EE21}"/>
              </a:ext>
            </a:extLst>
          </p:cNvPr>
          <p:cNvGrpSpPr/>
          <p:nvPr/>
        </p:nvGrpSpPr>
        <p:grpSpPr>
          <a:xfrm>
            <a:off x="690113" y="329660"/>
            <a:ext cx="9118600" cy="5796114"/>
            <a:chOff x="0" y="530943"/>
            <a:chExt cx="9118600" cy="5796114"/>
          </a:xfrm>
        </p:grpSpPr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28C6C63D-E8B6-4586-A9F6-B6E2B9B3EA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11" t="12544" r="18394" b="19818"/>
            <a:stretch>
              <a:fillRect/>
            </a:stretch>
          </p:blipFill>
          <p:spPr bwMode="auto">
            <a:xfrm>
              <a:off x="0" y="530943"/>
              <a:ext cx="9118600" cy="5691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DBD57D9-3FA0-7AB9-203F-A54AB64E617E}"/>
                </a:ext>
              </a:extLst>
            </p:cNvPr>
            <p:cNvSpPr/>
            <p:nvPr/>
          </p:nvSpPr>
          <p:spPr>
            <a:xfrm>
              <a:off x="3884357" y="630494"/>
              <a:ext cx="4922271" cy="56965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122AFE6-9CE0-C9A2-E7C8-FD8689352DB5}"/>
                </a:ext>
              </a:extLst>
            </p:cNvPr>
            <p:cNvSpPr/>
            <p:nvPr/>
          </p:nvSpPr>
          <p:spPr>
            <a:xfrm>
              <a:off x="1995931" y="2814751"/>
              <a:ext cx="631853" cy="36004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64EDB35-6160-CBDD-2CE8-FDF184338C7E}"/>
                </a:ext>
              </a:extLst>
            </p:cNvPr>
            <p:cNvSpPr/>
            <p:nvPr/>
          </p:nvSpPr>
          <p:spPr>
            <a:xfrm>
              <a:off x="107504" y="2767036"/>
              <a:ext cx="3312368" cy="13377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>
                  <a:solidFill>
                    <a:schemeClr val="tx1">
                      <a:lumMod val="95000"/>
                      <a:lumOff val="5000"/>
                    </a:schemeClr>
                  </a:solidFill>
                  <a:ea typeface="+mn-lt"/>
                  <a:cs typeface="+mn-lt"/>
                </a:rPr>
                <a:t>Kobe Bryant </a:t>
              </a:r>
              <a:r>
                <a:rPr lang="en-US" err="1">
                  <a:solidFill>
                    <a:schemeClr val="tx1">
                      <a:lumMod val="95000"/>
                      <a:lumOff val="5000"/>
                    </a:schemeClr>
                  </a:solidFill>
                  <a:ea typeface="+mn-lt"/>
                  <a:cs typeface="+mn-lt"/>
                </a:rPr>
                <a:t>aime</a:t>
              </a:r>
              <a:r>
                <a:rPr lang="en-US">
                  <a:solidFill>
                    <a:schemeClr val="tx1">
                      <a:lumMod val="95000"/>
                      <a:lumOff val="5000"/>
                    </a:schemeClr>
                  </a:solidFill>
                  <a:ea typeface="+mn-lt"/>
                  <a:cs typeface="+mn-lt"/>
                </a:rPr>
                <a:t>-t-il le football ?</a:t>
              </a:r>
              <a:endParaRPr lang="en-US">
                <a:solidFill>
                  <a:schemeClr val="tx1">
                    <a:lumMod val="95000"/>
                    <a:lumOff val="5000"/>
                  </a:schemeClr>
                </a:solidFill>
                <a:cs typeface="Calibri"/>
              </a:endParaRPr>
            </a:p>
          </p:txBody>
        </p:sp>
      </p:grpSp>
      <p:pic>
        <p:nvPicPr>
          <p:cNvPr id="3" name="Picture 6">
            <a:extLst>
              <a:ext uri="{FF2B5EF4-FFF2-40B4-BE49-F238E27FC236}">
                <a16:creationId xmlns:a16="http://schemas.microsoft.com/office/drawing/2014/main" id="{8601B5FA-BEC2-9945-99D0-D350C56097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580628" y="1306543"/>
            <a:ext cx="4942934" cy="34110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D67F2B3-51E2-25A1-3540-426A5B66CA3B}"/>
              </a:ext>
            </a:extLst>
          </p:cNvPr>
          <p:cNvSpPr txBox="1"/>
          <p:nvPr/>
        </p:nvSpPr>
        <p:spPr>
          <a:xfrm>
            <a:off x="4595005" y="3624893"/>
            <a:ext cx="4914180" cy="605046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/>
          <a:p>
            <a:endParaRPr lang="en-US"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A9BBE10B-1D65-4DB6-9D19-1682EB9B3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2" t="13461" r="18427" b="19760"/>
          <a:stretch>
            <a:fillRect/>
          </a:stretch>
        </p:blipFill>
        <p:spPr bwMode="auto">
          <a:xfrm>
            <a:off x="0" y="530225"/>
            <a:ext cx="9144000" cy="563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26CB61D-EBB8-7093-25E3-1EB6C73F037E}"/>
              </a:ext>
            </a:extLst>
          </p:cNvPr>
          <p:cNvSpPr/>
          <p:nvPr/>
        </p:nvSpPr>
        <p:spPr>
          <a:xfrm>
            <a:off x="120345" y="580718"/>
            <a:ext cx="4922271" cy="56965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196D325-9FF8-B894-82BF-9968DD865679}"/>
              </a:ext>
            </a:extLst>
          </p:cNvPr>
          <p:cNvSpPr/>
          <p:nvPr/>
        </p:nvSpPr>
        <p:spPr>
          <a:xfrm>
            <a:off x="5104083" y="3083944"/>
            <a:ext cx="4039675" cy="6188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Non Kobe Bryant </a:t>
            </a:r>
            <a:r>
              <a:rPr lang="en-US" err="1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n'aime</a:t>
            </a:r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 pas le football</a:t>
            </a:r>
            <a:r>
              <a:rPr lang="en-US">
                <a:solidFill>
                  <a:srgbClr val="00B050"/>
                </a:solidFill>
                <a:ea typeface="+mn-lt"/>
                <a:cs typeface="+mn-lt"/>
              </a:rPr>
              <a:t>.</a:t>
            </a:r>
            <a:endParaRPr lang="en-US">
              <a:solidFill>
                <a:schemeClr val="tx1">
                  <a:lumMod val="95000"/>
                  <a:lumOff val="5000"/>
                </a:schemeClr>
              </a:solidFill>
              <a:cs typeface="Calibri"/>
            </a:endParaRPr>
          </a:p>
        </p:txBody>
      </p:sp>
      <p:pic>
        <p:nvPicPr>
          <p:cNvPr id="2" name="Picture 2" descr="A picture containing person, person, indoor, wearing&#10;&#10;Description automatically generated">
            <a:extLst>
              <a:ext uri="{FF2B5EF4-FFF2-40B4-BE49-F238E27FC236}">
                <a16:creationId xmlns:a16="http://schemas.microsoft.com/office/drawing/2014/main" id="{D5E248E1-E68C-CBAF-2E87-F1F031CBF6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928778" y="1713436"/>
            <a:ext cx="3605840" cy="25541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8BA2E3-2985-F5E0-ED8B-840626EF19CD}"/>
              </a:ext>
            </a:extLst>
          </p:cNvPr>
          <p:cNvSpPr txBox="1"/>
          <p:nvPr/>
        </p:nvSpPr>
        <p:spPr>
          <a:xfrm>
            <a:off x="1791419" y="3965066"/>
            <a:ext cx="2743200" cy="31750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/>
          <a:p>
            <a:endParaRPr lang="en-US"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EB9BCD5-A1F3-D666-725D-42D504A1D524}"/>
              </a:ext>
            </a:extLst>
          </p:cNvPr>
          <p:cNvGrpSpPr/>
          <p:nvPr/>
        </p:nvGrpSpPr>
        <p:grpSpPr>
          <a:xfrm>
            <a:off x="0" y="488950"/>
            <a:ext cx="9144000" cy="5748362"/>
            <a:chOff x="0" y="488950"/>
            <a:chExt cx="9144000" cy="5748362"/>
          </a:xfrm>
        </p:grpSpPr>
        <p:pic>
          <p:nvPicPr>
            <p:cNvPr id="5122" name="Picture 2">
              <a:extLst>
                <a:ext uri="{FF2B5EF4-FFF2-40B4-BE49-F238E27FC236}">
                  <a16:creationId xmlns:a16="http://schemas.microsoft.com/office/drawing/2014/main" id="{35989F0B-E2CA-49B5-AC78-D11B1312CF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24" t="13274" r="18182" b="19453"/>
            <a:stretch>
              <a:fillRect/>
            </a:stretch>
          </p:blipFill>
          <p:spPr bwMode="auto">
            <a:xfrm>
              <a:off x="0" y="488950"/>
              <a:ext cx="9144000" cy="5676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94CDCF4-419A-BF54-DA69-548F0C052831}"/>
                </a:ext>
              </a:extLst>
            </p:cNvPr>
            <p:cNvSpPr/>
            <p:nvPr/>
          </p:nvSpPr>
          <p:spPr>
            <a:xfrm>
              <a:off x="3884357" y="540749"/>
              <a:ext cx="4922271" cy="56965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DCA25DE-9389-F71E-70B8-9B782DF5277F}"/>
                </a:ext>
              </a:extLst>
            </p:cNvPr>
            <p:cNvSpPr/>
            <p:nvPr/>
          </p:nvSpPr>
          <p:spPr>
            <a:xfrm>
              <a:off x="1995931" y="2725006"/>
              <a:ext cx="631853" cy="36004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6FBB762-F607-2B70-055D-2AE2AA50F721}"/>
                </a:ext>
              </a:extLst>
            </p:cNvPr>
            <p:cNvSpPr/>
            <p:nvPr/>
          </p:nvSpPr>
          <p:spPr>
            <a:xfrm>
              <a:off x="107504" y="2619782"/>
              <a:ext cx="3312368" cy="133769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>
                  <a:solidFill>
                    <a:schemeClr val="tx1">
                      <a:lumMod val="95000"/>
                      <a:lumOff val="5000"/>
                    </a:schemeClr>
                  </a:solidFill>
                  <a:ea typeface="+mn-lt"/>
                  <a:cs typeface="+mn-lt"/>
                </a:rPr>
                <a:t>Kobe Bryant </a:t>
              </a:r>
              <a:r>
                <a:rPr lang="en-US" err="1">
                  <a:solidFill>
                    <a:schemeClr val="tx1">
                      <a:lumMod val="95000"/>
                      <a:lumOff val="5000"/>
                    </a:schemeClr>
                  </a:solidFill>
                  <a:ea typeface="+mn-lt"/>
                  <a:cs typeface="+mn-lt"/>
                </a:rPr>
                <a:t>aime</a:t>
              </a:r>
              <a:r>
                <a:rPr lang="en-US">
                  <a:solidFill>
                    <a:schemeClr val="tx1">
                      <a:lumMod val="95000"/>
                      <a:lumOff val="5000"/>
                    </a:schemeClr>
                  </a:solidFill>
                  <a:ea typeface="+mn-lt"/>
                  <a:cs typeface="+mn-lt"/>
                </a:rPr>
                <a:t>-t-il </a:t>
              </a:r>
              <a:r>
                <a:rPr lang="en-US">
                  <a:solidFill>
                    <a:schemeClr val="tx1"/>
                  </a:solidFill>
                  <a:ea typeface="+mn-lt"/>
                  <a:cs typeface="+mn-lt"/>
                </a:rPr>
                <a:t>le </a:t>
              </a:r>
              <a:r>
                <a:rPr lang="en-US" err="1">
                  <a:solidFill>
                    <a:schemeClr val="tx1">
                      <a:lumMod val="95000"/>
                      <a:lumOff val="5000"/>
                    </a:schemeClr>
                  </a:solidFill>
                  <a:ea typeface="+mn-lt"/>
                  <a:cs typeface="+mn-lt"/>
                </a:rPr>
                <a:t>badmington</a:t>
              </a:r>
              <a:r>
                <a:rPr lang="en-US">
                  <a:solidFill>
                    <a:schemeClr val="tx1">
                      <a:lumMod val="95000"/>
                      <a:lumOff val="5000"/>
                    </a:schemeClr>
                  </a:solidFill>
                  <a:ea typeface="+mn-lt"/>
                  <a:cs typeface="+mn-lt"/>
                </a:rPr>
                <a:t> ?</a:t>
              </a:r>
              <a:endParaRPr lang="en-US">
                <a:solidFill>
                  <a:schemeClr val="tx1">
                    <a:lumMod val="95000"/>
                    <a:lumOff val="5000"/>
                  </a:schemeClr>
                </a:solidFill>
                <a:cs typeface="Calibri"/>
              </a:endParaRPr>
            </a:p>
          </p:txBody>
        </p:sp>
      </p:grpSp>
      <p:pic>
        <p:nvPicPr>
          <p:cNvPr id="5" name="Picture 5">
            <a:extLst>
              <a:ext uri="{FF2B5EF4-FFF2-40B4-BE49-F238E27FC236}">
                <a16:creationId xmlns:a16="http://schemas.microsoft.com/office/drawing/2014/main" id="{1A77FA35-D5FA-07C2-E454-044F84E848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925683" y="2193629"/>
            <a:ext cx="2743200" cy="23557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610C89-A239-5ADA-58F6-A5F041A15DE3}"/>
              </a:ext>
            </a:extLst>
          </p:cNvPr>
          <p:cNvSpPr txBox="1"/>
          <p:nvPr/>
        </p:nvSpPr>
        <p:spPr>
          <a:xfrm>
            <a:off x="3200400" y="4606925"/>
            <a:ext cx="2743200" cy="31750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/>
          <a:p>
            <a:endParaRPr lang="en-US"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36392EE6-9B5C-4A3D-B036-EADA1B380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4" t="12909" r="18394" b="19818"/>
          <a:stretch>
            <a:fillRect/>
          </a:stretch>
        </p:blipFill>
        <p:spPr bwMode="auto">
          <a:xfrm>
            <a:off x="0" y="541338"/>
            <a:ext cx="9144000" cy="569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77160CC-CABA-8B28-EE35-45C1A3F0B24C}"/>
              </a:ext>
            </a:extLst>
          </p:cNvPr>
          <p:cNvSpPr/>
          <p:nvPr/>
        </p:nvSpPr>
        <p:spPr>
          <a:xfrm>
            <a:off x="120345" y="580718"/>
            <a:ext cx="4922271" cy="56965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23E344E-AEE9-4811-DC2D-90BA2A023EE4}"/>
              </a:ext>
            </a:extLst>
          </p:cNvPr>
          <p:cNvSpPr/>
          <p:nvPr/>
        </p:nvSpPr>
        <p:spPr>
          <a:xfrm>
            <a:off x="5046331" y="3170208"/>
            <a:ext cx="3809637" cy="6188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Non Kobe Bryant </a:t>
            </a:r>
            <a:r>
              <a:rPr lang="en-US" err="1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n'aime</a:t>
            </a:r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 pas </a:t>
            </a:r>
            <a:r>
              <a:rPr lang="en-US">
                <a:solidFill>
                  <a:schemeClr val="tx1"/>
                </a:solidFill>
                <a:ea typeface="+mn-lt"/>
                <a:cs typeface="+mn-lt"/>
              </a:rPr>
              <a:t>le </a:t>
            </a:r>
            <a:r>
              <a:rPr lang="en-US" err="1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badmington</a:t>
            </a:r>
            <a:r>
              <a:rPr lang="en-US">
                <a:solidFill>
                  <a:srgbClr val="00B050"/>
                </a:solidFill>
                <a:ea typeface="+mn-lt"/>
                <a:cs typeface="+mn-lt"/>
              </a:rPr>
              <a:t>.</a:t>
            </a:r>
            <a:endParaRPr lang="en-US" err="1">
              <a:solidFill>
                <a:schemeClr val="tx1">
                  <a:lumMod val="95000"/>
                  <a:lumOff val="5000"/>
                </a:schemeClr>
              </a:solidFill>
              <a:cs typeface="Calibri"/>
            </a:endParaRPr>
          </a:p>
        </p:txBody>
      </p:sp>
      <p:pic>
        <p:nvPicPr>
          <p:cNvPr id="3" name="Picture 4" descr="A picture containing person, person, indoor, wearing&#10;&#10;Description automatically generated">
            <a:extLst>
              <a:ext uri="{FF2B5EF4-FFF2-40B4-BE49-F238E27FC236}">
                <a16:creationId xmlns:a16="http://schemas.microsoft.com/office/drawing/2014/main" id="{EC2C4D54-389C-EC18-F346-572E0C7699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130060" y="2259776"/>
            <a:ext cx="2743199" cy="22521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C9D575-8410-512E-8017-019982FC37D1}"/>
              </a:ext>
            </a:extLst>
          </p:cNvPr>
          <p:cNvSpPr txBox="1"/>
          <p:nvPr/>
        </p:nvSpPr>
        <p:spPr>
          <a:xfrm>
            <a:off x="1446362" y="4525783"/>
            <a:ext cx="2743200" cy="31750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/>
          <a:p>
            <a:endParaRPr lang="en-US"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43137A8-BDB3-C75D-6F99-176D9E066A24}"/>
              </a:ext>
            </a:extLst>
          </p:cNvPr>
          <p:cNvGrpSpPr/>
          <p:nvPr/>
        </p:nvGrpSpPr>
        <p:grpSpPr>
          <a:xfrm>
            <a:off x="0" y="446287"/>
            <a:ext cx="9144000" cy="5880770"/>
            <a:chOff x="0" y="446287"/>
            <a:chExt cx="9144000" cy="5880770"/>
          </a:xfrm>
        </p:grpSpPr>
        <p:pic>
          <p:nvPicPr>
            <p:cNvPr id="7170" name="Picture 2">
              <a:extLst>
                <a:ext uri="{FF2B5EF4-FFF2-40B4-BE49-F238E27FC236}">
                  <a16:creationId xmlns:a16="http://schemas.microsoft.com/office/drawing/2014/main" id="{D4E8F156-8880-408F-BCEF-E77A0E1FFF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11" t="12909" r="18608" b="19455"/>
            <a:stretch>
              <a:fillRect/>
            </a:stretch>
          </p:blipFill>
          <p:spPr bwMode="auto">
            <a:xfrm>
              <a:off x="0" y="446287"/>
              <a:ext cx="9144000" cy="572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B456C72-F335-360B-5169-8D0CA23D4BE3}"/>
                </a:ext>
              </a:extLst>
            </p:cNvPr>
            <p:cNvSpPr/>
            <p:nvPr/>
          </p:nvSpPr>
          <p:spPr>
            <a:xfrm>
              <a:off x="3884357" y="630494"/>
              <a:ext cx="4922271" cy="56965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258AA2F-AA8F-5A44-961D-BE964214BFD2}"/>
                </a:ext>
              </a:extLst>
            </p:cNvPr>
            <p:cNvSpPr/>
            <p:nvPr/>
          </p:nvSpPr>
          <p:spPr>
            <a:xfrm>
              <a:off x="2427979" y="2636912"/>
              <a:ext cx="631853" cy="36004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BDCEFC4-56FD-6BA0-4982-AB72F009E9DD}"/>
                </a:ext>
              </a:extLst>
            </p:cNvPr>
            <p:cNvSpPr/>
            <p:nvPr/>
          </p:nvSpPr>
          <p:spPr>
            <a:xfrm>
              <a:off x="107504" y="2648173"/>
              <a:ext cx="3312368" cy="126581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>
                  <a:solidFill>
                    <a:schemeClr val="tx1">
                      <a:lumMod val="95000"/>
                      <a:lumOff val="5000"/>
                    </a:schemeClr>
                  </a:solidFill>
                  <a:ea typeface="+mn-lt"/>
                  <a:cs typeface="+mn-lt"/>
                </a:rPr>
                <a:t>Kobe Bryant </a:t>
              </a:r>
              <a:r>
                <a:rPr lang="en-US" err="1">
                  <a:solidFill>
                    <a:schemeClr val="tx1">
                      <a:lumMod val="95000"/>
                      <a:lumOff val="5000"/>
                    </a:schemeClr>
                  </a:solidFill>
                  <a:ea typeface="+mn-lt"/>
                  <a:cs typeface="+mn-lt"/>
                </a:rPr>
                <a:t>aime</a:t>
              </a:r>
              <a:r>
                <a:rPr lang="en-US">
                  <a:solidFill>
                    <a:schemeClr val="tx1">
                      <a:lumMod val="95000"/>
                      <a:lumOff val="5000"/>
                    </a:schemeClr>
                  </a:solidFill>
                  <a:ea typeface="+mn-lt"/>
                  <a:cs typeface="+mn-lt"/>
                </a:rPr>
                <a:t>-t-il le hockey ?</a:t>
              </a:r>
              <a:endParaRPr lang="en-US">
                <a:solidFill>
                  <a:schemeClr val="tx1">
                    <a:lumMod val="95000"/>
                    <a:lumOff val="5000"/>
                  </a:schemeClr>
                </a:solidFill>
                <a:cs typeface="Calibri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2500D99-8BDE-F39C-B68F-D35DB47F5722}"/>
              </a:ext>
            </a:extLst>
          </p:cNvPr>
          <p:cNvSpPr txBox="1"/>
          <p:nvPr/>
        </p:nvSpPr>
        <p:spPr>
          <a:xfrm>
            <a:off x="3200400" y="4343400"/>
            <a:ext cx="2743200" cy="31750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/>
          <a:p>
            <a:endParaRPr lang="en-US">
              <a:latin typeface="Arial"/>
              <a:cs typeface="Arial"/>
            </a:endParaRP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C2FFCF37-AE26-7F01-CB78-123E150856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933646" y="645185"/>
            <a:ext cx="4899803" cy="56826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01BC6B0-F135-8C23-0561-F6BE11C50F71}"/>
              </a:ext>
            </a:extLst>
          </p:cNvPr>
          <p:cNvSpPr txBox="1"/>
          <p:nvPr/>
        </p:nvSpPr>
        <p:spPr>
          <a:xfrm>
            <a:off x="3200400" y="4286250"/>
            <a:ext cx="2743200" cy="31750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/>
          <a:p>
            <a:endParaRPr lang="en-US"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8681451E-69BD-4686-AF93-D138FE74C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4" t="12544" r="17969" b="20181"/>
          <a:stretch>
            <a:fillRect/>
          </a:stretch>
        </p:blipFill>
        <p:spPr bwMode="auto">
          <a:xfrm>
            <a:off x="0" y="549275"/>
            <a:ext cx="9144000" cy="565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C657590-971D-3162-F94A-3E9A4BF17632}"/>
              </a:ext>
            </a:extLst>
          </p:cNvPr>
          <p:cNvSpPr/>
          <p:nvPr/>
        </p:nvSpPr>
        <p:spPr>
          <a:xfrm>
            <a:off x="91590" y="782001"/>
            <a:ext cx="4922271" cy="56965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146AF2F-7508-E20E-9778-C9FC4DA3D492}"/>
              </a:ext>
            </a:extLst>
          </p:cNvPr>
          <p:cNvSpPr/>
          <p:nvPr/>
        </p:nvSpPr>
        <p:spPr>
          <a:xfrm>
            <a:off x="5104083" y="3184707"/>
            <a:ext cx="3953410" cy="63320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Non Kobe Bryant </a:t>
            </a:r>
            <a:r>
              <a:rPr lang="en-US" err="1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n'aime</a:t>
            </a:r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 pas le Hockey</a:t>
            </a:r>
            <a:r>
              <a:rPr lang="en-US">
                <a:solidFill>
                  <a:srgbClr val="00B050"/>
                </a:solidFill>
                <a:ea typeface="+mn-lt"/>
                <a:cs typeface="+mn-lt"/>
              </a:rPr>
              <a:t>.</a:t>
            </a:r>
            <a:endParaRPr lang="en-US">
              <a:solidFill>
                <a:schemeClr val="tx1">
                  <a:lumMod val="95000"/>
                  <a:lumOff val="5000"/>
                </a:schemeClr>
              </a:solidFill>
              <a:cs typeface="Calibri"/>
            </a:endParaRPr>
          </a:p>
        </p:txBody>
      </p:sp>
      <p:pic>
        <p:nvPicPr>
          <p:cNvPr id="7" name="Picture 7" descr="A picture containing outdoor, person, ice hockey, building&#10;&#10;Description automatically generated">
            <a:extLst>
              <a:ext uri="{FF2B5EF4-FFF2-40B4-BE49-F238E27FC236}">
                <a16:creationId xmlns:a16="http://schemas.microsoft.com/office/drawing/2014/main" id="{6EF3C14B-72B5-A93F-78DA-839135CEE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94891" y="788872"/>
            <a:ext cx="4885424" cy="57115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51EA150-66D1-F02B-18C1-7D593E6128B3}"/>
              </a:ext>
            </a:extLst>
          </p:cNvPr>
          <p:cNvSpPr txBox="1"/>
          <p:nvPr/>
        </p:nvSpPr>
        <p:spPr>
          <a:xfrm>
            <a:off x="3200400" y="4343400"/>
            <a:ext cx="2743200" cy="31750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/>
          <a:p>
            <a:endParaRPr lang="en-US"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538024A-EB12-0F99-F05E-AF0ADC2012F1}"/>
              </a:ext>
            </a:extLst>
          </p:cNvPr>
          <p:cNvGrpSpPr/>
          <p:nvPr/>
        </p:nvGrpSpPr>
        <p:grpSpPr>
          <a:xfrm>
            <a:off x="15875" y="600075"/>
            <a:ext cx="9112250" cy="5726982"/>
            <a:chOff x="15875" y="600075"/>
            <a:chExt cx="9112250" cy="5726982"/>
          </a:xfrm>
        </p:grpSpPr>
        <p:pic>
          <p:nvPicPr>
            <p:cNvPr id="9218" name="Picture 5" descr="text.png">
              <a:extLst>
                <a:ext uri="{FF2B5EF4-FFF2-40B4-BE49-F238E27FC236}">
                  <a16:creationId xmlns:a16="http://schemas.microsoft.com/office/drawing/2014/main" id="{585906B9-59EF-4AD8-961F-5B4081676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5" y="600075"/>
              <a:ext cx="9112250" cy="5657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09934D7-F823-D82C-6EA6-7510017B21EC}"/>
                </a:ext>
              </a:extLst>
            </p:cNvPr>
            <p:cNvSpPr/>
            <p:nvPr/>
          </p:nvSpPr>
          <p:spPr>
            <a:xfrm>
              <a:off x="3884357" y="630494"/>
              <a:ext cx="4922271" cy="56965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8439205-1021-B438-1F37-413DA371BDCE}"/>
                </a:ext>
              </a:extLst>
            </p:cNvPr>
            <p:cNvSpPr/>
            <p:nvPr/>
          </p:nvSpPr>
          <p:spPr>
            <a:xfrm>
              <a:off x="1995931" y="2814751"/>
              <a:ext cx="631853" cy="36004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B4EB59A-CA15-9460-D0F1-490C62CD1860}"/>
                </a:ext>
              </a:extLst>
            </p:cNvPr>
            <p:cNvSpPr/>
            <p:nvPr/>
          </p:nvSpPr>
          <p:spPr>
            <a:xfrm>
              <a:off x="107504" y="2810168"/>
              <a:ext cx="3312368" cy="125143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>
                  <a:solidFill>
                    <a:schemeClr val="tx1">
                      <a:lumMod val="95000"/>
                      <a:lumOff val="5000"/>
                    </a:schemeClr>
                  </a:solidFill>
                  <a:ea typeface="+mn-lt"/>
                  <a:cs typeface="+mn-lt"/>
                </a:rPr>
                <a:t>Kobe Bryant </a:t>
              </a:r>
              <a:r>
                <a:rPr lang="en-US" err="1">
                  <a:solidFill>
                    <a:schemeClr val="tx1">
                      <a:lumMod val="95000"/>
                      <a:lumOff val="5000"/>
                    </a:schemeClr>
                  </a:solidFill>
                  <a:ea typeface="+mn-lt"/>
                  <a:cs typeface="+mn-lt"/>
                </a:rPr>
                <a:t>aime</a:t>
              </a:r>
              <a:r>
                <a:rPr lang="en-US">
                  <a:solidFill>
                    <a:schemeClr val="tx1">
                      <a:lumMod val="95000"/>
                      <a:lumOff val="5000"/>
                    </a:schemeClr>
                  </a:solidFill>
                  <a:ea typeface="+mn-lt"/>
                  <a:cs typeface="+mn-lt"/>
                </a:rPr>
                <a:t>-t-il le golf ?</a:t>
              </a:r>
              <a:endParaRPr lang="en-US">
                <a:solidFill>
                  <a:schemeClr val="tx1">
                    <a:lumMod val="95000"/>
                    <a:lumOff val="5000"/>
                  </a:schemeClr>
                </a:solidFill>
                <a:cs typeface="Calibri"/>
              </a:endParaRPr>
            </a:p>
          </p:txBody>
        </p:sp>
      </p:grpSp>
      <p:pic>
        <p:nvPicPr>
          <p:cNvPr id="6" name="Picture 6" descr="A picture containing text, sport, swimming&#10;&#10;Description automatically generated">
            <a:extLst>
              <a:ext uri="{FF2B5EF4-FFF2-40B4-BE49-F238E27FC236}">
                <a16:creationId xmlns:a16="http://schemas.microsoft.com/office/drawing/2014/main" id="{7A93222B-6C4C-A1C0-628D-476D3E7218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887868" y="650720"/>
            <a:ext cx="4890716" cy="56572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8A001D-B313-E1E8-9053-8D0162F870C6}"/>
              </a:ext>
            </a:extLst>
          </p:cNvPr>
          <p:cNvSpPr txBox="1"/>
          <p:nvPr/>
        </p:nvSpPr>
        <p:spPr>
          <a:xfrm>
            <a:off x="3255963" y="4251325"/>
            <a:ext cx="2632075" cy="31750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/>
          <a:p>
            <a:endParaRPr lang="en-US"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A51C49A2-F585-42F6-840D-D52806981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4" t="12909" r="18182" b="19818"/>
          <a:stretch>
            <a:fillRect/>
          </a:stretch>
        </p:blipFill>
        <p:spPr bwMode="auto">
          <a:xfrm>
            <a:off x="0" y="549275"/>
            <a:ext cx="9163050" cy="568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DFF98A6-6BA4-4014-1B0A-E88D477DE916}"/>
              </a:ext>
            </a:extLst>
          </p:cNvPr>
          <p:cNvSpPr/>
          <p:nvPr/>
        </p:nvSpPr>
        <p:spPr>
          <a:xfrm>
            <a:off x="120345" y="580718"/>
            <a:ext cx="4922271" cy="56965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D7E8B40-2782-9DD0-5477-A88F69B9359F}"/>
              </a:ext>
            </a:extLst>
          </p:cNvPr>
          <p:cNvSpPr/>
          <p:nvPr/>
        </p:nvSpPr>
        <p:spPr>
          <a:xfrm>
            <a:off x="5061436" y="3141453"/>
            <a:ext cx="3903052" cy="6475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Non, Kobe Bryant </a:t>
            </a:r>
            <a:r>
              <a:rPr lang="en-US" err="1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n'aime</a:t>
            </a:r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 pas le golf</a:t>
            </a:r>
            <a:r>
              <a:rPr lang="en-US">
                <a:solidFill>
                  <a:srgbClr val="00B050"/>
                </a:solidFill>
                <a:ea typeface="+mn-lt"/>
                <a:cs typeface="+mn-lt"/>
              </a:rPr>
              <a:t>.</a:t>
            </a:r>
            <a:endParaRPr lang="en-US">
              <a:solidFill>
                <a:schemeClr val="tx1">
                  <a:lumMod val="95000"/>
                  <a:lumOff val="5000"/>
                </a:schemeClr>
              </a:solidFill>
              <a:cs typeface="Calibri"/>
            </a:endParaRPr>
          </a:p>
        </p:txBody>
      </p:sp>
      <p:pic>
        <p:nvPicPr>
          <p:cNvPr id="4" name="Picture 4" descr="Silhouette of Man Playing Golf during Sunset · Free Stock Photo">
            <a:extLst>
              <a:ext uri="{FF2B5EF4-FFF2-40B4-BE49-F238E27FC236}">
                <a16:creationId xmlns:a16="http://schemas.microsoft.com/office/drawing/2014/main" id="{CC8D4C2E-77B7-23A0-981A-257DFF7CD1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645" y="575504"/>
            <a:ext cx="4942934" cy="570699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2E2DCEEE7E218478270A2EDA8B657BA" ma:contentTypeVersion="19" ma:contentTypeDescription="Create a new document." ma:contentTypeScope="" ma:versionID="6f918a0bdf818782dd8d084be62a0f1d">
  <xsd:schema xmlns:xsd="http://www.w3.org/2001/XMLSchema" xmlns:xs="http://www.w3.org/2001/XMLSchema" xmlns:p="http://schemas.microsoft.com/office/2006/metadata/properties" xmlns:ns2="b49d0f3e-5ef5-44c1-80f1-1c19bf123570" xmlns:ns3="eb27a475-cf7b-47c0-b115-4a699e078a2f" targetNamespace="http://schemas.microsoft.com/office/2006/metadata/properties" ma:root="true" ma:fieldsID="d546c597ea2e3e4640032fc74e889055" ns2:_="" ns3:_="">
    <xsd:import namespace="b49d0f3e-5ef5-44c1-80f1-1c19bf123570"/>
    <xsd:import namespace="eb27a475-cf7b-47c0-b115-4a699e078a2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TaxCatchAll" minOccurs="0"/>
                <xsd:element ref="ns2:lcf76f155ced4ddcb4097134ff3c332f" minOccurs="0"/>
                <xsd:element ref="ns2:Order0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9d0f3e-5ef5-44c1-80f1-1c19bf1235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c3136c22-bca5-447f-82e6-c735fc7127a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Order0" ma:index="24" nillable="true" ma:displayName="Order" ma:format="Dropdown" ma:internalName="Order0" ma:percentage="FALSE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27a475-cf7b-47c0-b115-4a699e078a2f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99785d9f-b879-4975-be03-e76b4c670934}" ma:internalName="TaxCatchAll" ma:showField="CatchAllData" ma:web="eb27a475-cf7b-47c0-b115-4a699e078a2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LongProperties xmlns="http://schemas.microsoft.com/office/2006/metadata/longProperties"/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49d0f3e-5ef5-44c1-80f1-1c19bf123570">
      <Terms xmlns="http://schemas.microsoft.com/office/infopath/2007/PartnerControls"/>
    </lcf76f155ced4ddcb4097134ff3c332f>
    <Order0 xmlns="b49d0f3e-5ef5-44c1-80f1-1c19bf123570" xsi:nil="true"/>
    <TaxCatchAll xmlns="eb27a475-cf7b-47c0-b115-4a699e078a2f" xsi:nil="true"/>
  </documentManagement>
</p:properties>
</file>

<file path=customXml/itemProps1.xml><?xml version="1.0" encoding="utf-8"?>
<ds:datastoreItem xmlns:ds="http://schemas.openxmlformats.org/officeDocument/2006/customXml" ds:itemID="{221BB9A4-97CF-4B24-B75E-62FDE92A19CB}"/>
</file>

<file path=customXml/itemProps2.xml><?xml version="1.0" encoding="utf-8"?>
<ds:datastoreItem xmlns:ds="http://schemas.openxmlformats.org/officeDocument/2006/customXml" ds:itemID="{6B45B695-1114-41CB-9515-541828130A8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A8A25B2-7FB2-4BA7-AEC1-8015BD94A431}">
  <ds:schemaRefs>
    <ds:schemaRef ds:uri="http://schemas.microsoft.com/office/2006/metadata/longProperties"/>
  </ds:schemaRefs>
</ds:datastoreItem>
</file>

<file path=customXml/itemProps4.xml><?xml version="1.0" encoding="utf-8"?>
<ds:datastoreItem xmlns:ds="http://schemas.openxmlformats.org/officeDocument/2006/customXml" ds:itemID="{E5091ADB-BDE9-4960-B352-B04620BE0741}">
  <ds:schemaRefs>
    <ds:schemaRef ds:uri="4e384d3a-d441-43e7-bad7-3746c3d55b91"/>
    <ds:schemaRef ds:uri="b49d0f3e-5ef5-44c1-80f1-1c19bf123570"/>
    <ds:schemaRef ds:uri="eb27a475-cf7b-47c0-b115-4a699e078a2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120</Words>
  <Application>Microsoft Office PowerPoint</Application>
  <PresentationFormat>On-screen Show (4:3)</PresentationFormat>
  <Paragraphs>18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Garamond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Bonnie Rafferty</dc:creator>
  <cp:lastModifiedBy>Ms Y Col</cp:lastModifiedBy>
  <cp:revision>2</cp:revision>
  <cp:lastPrinted>2020-11-18T17:01:52Z</cp:lastPrinted>
  <dcterms:created xsi:type="dcterms:W3CDTF">2011-02-05T17:55:56Z</dcterms:created>
  <dcterms:modified xsi:type="dcterms:W3CDTF">2022-12-07T16:30:51Z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isplay_urn:schemas-microsoft-com:office:office#Editor">
    <vt:lpwstr>YCol</vt:lpwstr>
  </property>
  <property fmtid="{D5CDD505-2E9C-101B-9397-08002B2CF9AE}" pid="3" name="Order">
    <vt:r8>5432600</vt:r8>
  </property>
  <property fmtid="{D5CDD505-2E9C-101B-9397-08002B2CF9AE}" pid="4" name="display_urn:schemas-microsoft-com:office:office#Author">
    <vt:lpwstr>YCol</vt:lpwstr>
  </property>
  <property fmtid="{D5CDD505-2E9C-101B-9397-08002B2CF9AE}" pid="5" name="ContentTypeId">
    <vt:lpwstr>0x01010042E2DCEEE7E218478270A2EDA8B657BA</vt:lpwstr>
  </property>
  <property fmtid="{D5CDD505-2E9C-101B-9397-08002B2CF9AE}" pid="6" name="_ExtendedDescription">
    <vt:lpwstr/>
  </property>
  <property fmtid="{D5CDD505-2E9C-101B-9397-08002B2CF9AE}" pid="7" name="ComplianceAssetId">
    <vt:lpwstr/>
  </property>
  <property fmtid="{D5CDD505-2E9C-101B-9397-08002B2CF9AE}" pid="8" name="xd_Signature">
    <vt:bool>false</vt:bool>
  </property>
  <property fmtid="{D5CDD505-2E9C-101B-9397-08002B2CF9AE}" pid="9" name="xd_ProgID">
    <vt:lpwstr/>
  </property>
  <property fmtid="{D5CDD505-2E9C-101B-9397-08002B2CF9AE}" pid="10" name="TemplateUrl">
    <vt:lpwstr/>
  </property>
  <property fmtid="{D5CDD505-2E9C-101B-9397-08002B2CF9AE}" pid="11" name="TriggerFlowInfo">
    <vt:lpwstr/>
  </property>
  <property fmtid="{D5CDD505-2E9C-101B-9397-08002B2CF9AE}" pid="12" name="MediaServiceImageTags">
    <vt:lpwstr/>
  </property>
  <property fmtid="{D5CDD505-2E9C-101B-9397-08002B2CF9AE}" pid="13" name="_SourceUrl">
    <vt:lpwstr/>
  </property>
  <property fmtid="{D5CDD505-2E9C-101B-9397-08002B2CF9AE}" pid="14" name="_SharedFileIndex">
    <vt:lpwstr/>
  </property>
</Properties>
</file>