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BA955-311D-AF83-0123-6F0DAC762F11}" v="23" dt="2023-01-31T15:26:07.815"/>
    <p1510:client id="{5180503F-4323-59AA-8528-EA6257D83BA4}" v="13" dt="2023-01-31T15:20:47.710"/>
    <p1510:client id="{8150F0E7-69DE-4CCA-BFC0-B62005D6EC76}" v="321" dt="2023-01-31T16:15:54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Y Col" userId="S::ycol@stlukeslondon.org::0eb1def5-0233-4946-b9e6-eefba5c689b0" providerId="AD" clId="Web-{3DEBA955-311D-AF83-0123-6F0DAC762F11}"/>
    <pc:docChg chg="modSld">
      <pc:chgData name="Ms Y Col" userId="S::ycol@stlukeslondon.org::0eb1def5-0233-4946-b9e6-eefba5c689b0" providerId="AD" clId="Web-{3DEBA955-311D-AF83-0123-6F0DAC762F11}" dt="2023-01-31T15:26:07.815" v="21" actId="1076"/>
      <pc:docMkLst>
        <pc:docMk/>
      </pc:docMkLst>
      <pc:sldChg chg="addSp modSp">
        <pc:chgData name="Ms Y Col" userId="S::ycol@stlukeslondon.org::0eb1def5-0233-4946-b9e6-eefba5c689b0" providerId="AD" clId="Web-{3DEBA955-311D-AF83-0123-6F0DAC762F11}" dt="2023-01-31T15:24:51.669" v="9" actId="14100"/>
        <pc:sldMkLst>
          <pc:docMk/>
          <pc:sldMk cId="109857222" sldId="256"/>
        </pc:sldMkLst>
        <pc:spChg chg="add mod">
          <ac:chgData name="Ms Y Col" userId="S::ycol@stlukeslondon.org::0eb1def5-0233-4946-b9e6-eefba5c689b0" providerId="AD" clId="Web-{3DEBA955-311D-AF83-0123-6F0DAC762F11}" dt="2023-01-31T15:24:37.543" v="7" actId="1076"/>
          <ac:spMkLst>
            <pc:docMk/>
            <pc:sldMk cId="109857222" sldId="256"/>
            <ac:spMk id="6" creationId="{3F9433E3-CCB1-A7A3-5411-D156629DB4F6}"/>
          </ac:spMkLst>
        </pc:spChg>
        <pc:picChg chg="add mod">
          <ac:chgData name="Ms Y Col" userId="S::ycol@stlukeslondon.org::0eb1def5-0233-4946-b9e6-eefba5c689b0" providerId="AD" clId="Web-{3DEBA955-311D-AF83-0123-6F0DAC762F11}" dt="2023-01-31T15:24:51.669" v="9" actId="14100"/>
          <ac:picMkLst>
            <pc:docMk/>
            <pc:sldMk cId="109857222" sldId="256"/>
            <ac:picMk id="4" creationId="{E8CB3E79-C175-2277-F4DC-156590B397E3}"/>
          </ac:picMkLst>
        </pc:picChg>
      </pc:sldChg>
      <pc:sldChg chg="addSp modSp">
        <pc:chgData name="Ms Y Col" userId="S::ycol@stlukeslondon.org::0eb1def5-0233-4946-b9e6-eefba5c689b0" providerId="AD" clId="Web-{3DEBA955-311D-AF83-0123-6F0DAC762F11}" dt="2023-01-31T15:26:07.815" v="21" actId="1076"/>
        <pc:sldMkLst>
          <pc:docMk/>
          <pc:sldMk cId="3581094141" sldId="257"/>
        </pc:sldMkLst>
        <pc:spChg chg="add mod">
          <ac:chgData name="Ms Y Col" userId="S::ycol@stlukeslondon.org::0eb1def5-0233-4946-b9e6-eefba5c689b0" providerId="AD" clId="Web-{3DEBA955-311D-AF83-0123-6F0DAC762F11}" dt="2023-01-31T15:25:56.267" v="18" actId="1076"/>
          <ac:spMkLst>
            <pc:docMk/>
            <pc:sldMk cId="3581094141" sldId="257"/>
            <ac:spMk id="6" creationId="{05F77173-CEB0-3624-ABB7-D1758B34894F}"/>
          </ac:spMkLst>
        </pc:spChg>
        <pc:picChg chg="add mod">
          <ac:chgData name="Ms Y Col" userId="S::ycol@stlukeslondon.org::0eb1def5-0233-4946-b9e6-eefba5c689b0" providerId="AD" clId="Web-{3DEBA955-311D-AF83-0123-6F0DAC762F11}" dt="2023-01-31T15:26:07.815" v="21" actId="1076"/>
          <ac:picMkLst>
            <pc:docMk/>
            <pc:sldMk cId="3581094141" sldId="257"/>
            <ac:picMk id="5" creationId="{61F3F88C-06EE-21AA-D376-AAF01C8A2955}"/>
          </ac:picMkLst>
        </pc:picChg>
      </pc:sldChg>
    </pc:docChg>
  </pc:docChgLst>
  <pc:docChgLst>
    <pc:chgData name="Ms Y Col" userId="S::ycol@stlukeslondon.org::0eb1def5-0233-4946-b9e6-eefba5c689b0" providerId="AD" clId="Web-{5180503F-4323-59AA-8528-EA6257D83BA4}"/>
    <pc:docChg chg="modSld">
      <pc:chgData name="Ms Y Col" userId="S::ycol@stlukeslondon.org::0eb1def5-0233-4946-b9e6-eefba5c689b0" providerId="AD" clId="Web-{5180503F-4323-59AA-8528-EA6257D83BA4}" dt="2023-01-31T15:20:47.710" v="11" actId="20577"/>
      <pc:docMkLst>
        <pc:docMk/>
      </pc:docMkLst>
      <pc:sldChg chg="modSp">
        <pc:chgData name="Ms Y Col" userId="S::ycol@stlukeslondon.org::0eb1def5-0233-4946-b9e6-eefba5c689b0" providerId="AD" clId="Web-{5180503F-4323-59AA-8528-EA6257D83BA4}" dt="2023-01-31T15:20:47.710" v="11" actId="20577"/>
        <pc:sldMkLst>
          <pc:docMk/>
          <pc:sldMk cId="109857222" sldId="256"/>
        </pc:sldMkLst>
        <pc:spChg chg="mod">
          <ac:chgData name="Ms Y Col" userId="S::ycol@stlukeslondon.org::0eb1def5-0233-4946-b9e6-eefba5c689b0" providerId="AD" clId="Web-{5180503F-4323-59AA-8528-EA6257D83BA4}" dt="2023-01-31T15:20:47.710" v="1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Ms Y Col" userId="S::ycol@stlukeslondon.org::0eb1def5-0233-4946-b9e6-eefba5c689b0" providerId="AD" clId="Web-{5180503F-4323-59AA-8528-EA6257D83BA4}" dt="2023-01-31T15:20:36.163" v="7" actId="20577"/>
        <pc:sldMkLst>
          <pc:docMk/>
          <pc:sldMk cId="3581094141" sldId="257"/>
        </pc:sldMkLst>
        <pc:spChg chg="mod">
          <ac:chgData name="Ms Y Col" userId="S::ycol@stlukeslondon.org::0eb1def5-0233-4946-b9e6-eefba5c689b0" providerId="AD" clId="Web-{5180503F-4323-59AA-8528-EA6257D83BA4}" dt="2023-01-31T15:20:36.163" v="7" actId="20577"/>
          <ac:spMkLst>
            <pc:docMk/>
            <pc:sldMk cId="3581094141" sldId="257"/>
            <ac:spMk id="3" creationId="{00000000-0000-0000-0000-000000000000}"/>
          </ac:spMkLst>
        </pc:spChg>
      </pc:sldChg>
    </pc:docChg>
  </pc:docChgLst>
  <pc:docChgLst>
    <pc:chgData name="Ms Y Col" userId="0eb1def5-0233-4946-b9e6-eefba5c689b0" providerId="ADAL" clId="{8150F0E7-69DE-4CCA-BFC0-B62005D6EC76}"/>
    <pc:docChg chg="undo redo custSel addSld modSld sldOrd modMainMaster">
      <pc:chgData name="Ms Y Col" userId="0eb1def5-0233-4946-b9e6-eefba5c689b0" providerId="ADAL" clId="{8150F0E7-69DE-4CCA-BFC0-B62005D6EC76}" dt="2023-01-31T16:16:36.102" v="631" actId="1440"/>
      <pc:docMkLst>
        <pc:docMk/>
      </pc:docMkLst>
      <pc:sldChg chg="addSp delSp modSp mod">
        <pc:chgData name="Ms Y Col" userId="0eb1def5-0233-4946-b9e6-eefba5c689b0" providerId="ADAL" clId="{8150F0E7-69DE-4CCA-BFC0-B62005D6EC76}" dt="2023-01-31T16:10:19.972" v="317" actId="1076"/>
        <pc:sldMkLst>
          <pc:docMk/>
          <pc:sldMk cId="109857222" sldId="256"/>
        </pc:sldMkLst>
        <pc:spChg chg="del mod">
          <ac:chgData name="Ms Y Col" userId="0eb1def5-0233-4946-b9e6-eefba5c689b0" providerId="ADAL" clId="{8150F0E7-69DE-4CCA-BFC0-B62005D6EC76}" dt="2023-01-31T16:06:16.751" v="265" actId="478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Ms Y Col" userId="0eb1def5-0233-4946-b9e6-eefba5c689b0" providerId="ADAL" clId="{8150F0E7-69DE-4CCA-BFC0-B62005D6EC76}" dt="2023-01-31T16:07:25.724" v="300" actId="478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Ms Y Col" userId="0eb1def5-0233-4946-b9e6-eefba5c689b0" providerId="ADAL" clId="{8150F0E7-69DE-4CCA-BFC0-B62005D6EC76}" dt="2023-01-31T16:06:43.567" v="275" actId="122"/>
          <ac:spMkLst>
            <pc:docMk/>
            <pc:sldMk cId="109857222" sldId="256"/>
            <ac:spMk id="8" creationId="{D8D48C56-64B8-8248-8CE1-FD567A459FD7}"/>
          </ac:spMkLst>
        </pc:spChg>
        <pc:spChg chg="add mod">
          <ac:chgData name="Ms Y Col" userId="0eb1def5-0233-4946-b9e6-eefba5c689b0" providerId="ADAL" clId="{8150F0E7-69DE-4CCA-BFC0-B62005D6EC76}" dt="2023-01-31T16:10:19.972" v="317" actId="1076"/>
          <ac:spMkLst>
            <pc:docMk/>
            <pc:sldMk cId="109857222" sldId="256"/>
            <ac:spMk id="9" creationId="{F41BAFDF-025F-949C-97D1-55B9F466DE1E}"/>
          </ac:spMkLst>
        </pc:spChg>
        <pc:spChg chg="add del mod">
          <ac:chgData name="Ms Y Col" userId="0eb1def5-0233-4946-b9e6-eefba5c689b0" providerId="ADAL" clId="{8150F0E7-69DE-4CCA-BFC0-B62005D6EC76}" dt="2023-01-31T16:07:27.545" v="301" actId="478"/>
          <ac:spMkLst>
            <pc:docMk/>
            <pc:sldMk cId="109857222" sldId="256"/>
            <ac:spMk id="11" creationId="{69C0E51D-1CCC-3CE7-700D-ACF066B22FD7}"/>
          </ac:spMkLst>
        </pc:spChg>
        <pc:picChg chg="mod">
          <ac:chgData name="Ms Y Col" userId="0eb1def5-0233-4946-b9e6-eefba5c689b0" providerId="ADAL" clId="{8150F0E7-69DE-4CCA-BFC0-B62005D6EC76}" dt="2023-01-31T16:07:31.179" v="302" actId="14100"/>
          <ac:picMkLst>
            <pc:docMk/>
            <pc:sldMk cId="109857222" sldId="256"/>
            <ac:picMk id="4" creationId="{E8CB3E79-C175-2277-F4DC-156590B397E3}"/>
          </ac:picMkLst>
        </pc:picChg>
        <pc:picChg chg="mod">
          <ac:chgData name="Ms Y Col" userId="0eb1def5-0233-4946-b9e6-eefba5c689b0" providerId="ADAL" clId="{8150F0E7-69DE-4CCA-BFC0-B62005D6EC76}" dt="2023-01-31T16:08:49.120" v="309" actId="1076"/>
          <ac:picMkLst>
            <pc:docMk/>
            <pc:sldMk cId="109857222" sldId="256"/>
            <ac:picMk id="5" creationId="{C96F403A-05CF-576E-2367-678C4A823C7D}"/>
          </ac:picMkLst>
        </pc:picChg>
        <pc:picChg chg="add del">
          <ac:chgData name="Ms Y Col" userId="0eb1def5-0233-4946-b9e6-eefba5c689b0" providerId="ADAL" clId="{8150F0E7-69DE-4CCA-BFC0-B62005D6EC76}" dt="2023-01-31T16:08:45.233" v="307"/>
          <ac:picMkLst>
            <pc:docMk/>
            <pc:sldMk cId="109857222" sldId="256"/>
            <ac:picMk id="1026" creationId="{5592BD14-C38A-0D2E-4908-630745B5BDC6}"/>
          </ac:picMkLst>
        </pc:picChg>
        <pc:picChg chg="add mod">
          <ac:chgData name="Ms Y Col" userId="0eb1def5-0233-4946-b9e6-eefba5c689b0" providerId="ADAL" clId="{8150F0E7-69DE-4CCA-BFC0-B62005D6EC76}" dt="2023-01-31T16:10:01.781" v="315" actId="1076"/>
          <ac:picMkLst>
            <pc:docMk/>
            <pc:sldMk cId="109857222" sldId="256"/>
            <ac:picMk id="1028" creationId="{FA27F267-A0F7-6D31-A709-1C0AA345891F}"/>
          </ac:picMkLst>
        </pc:picChg>
      </pc:sldChg>
      <pc:sldChg chg="addSp delSp modSp mod setBg delAnim modAnim">
        <pc:chgData name="Ms Y Col" userId="0eb1def5-0233-4946-b9e6-eefba5c689b0" providerId="ADAL" clId="{8150F0E7-69DE-4CCA-BFC0-B62005D6EC76}" dt="2023-01-31T16:10:34.425" v="319" actId="1076"/>
        <pc:sldMkLst>
          <pc:docMk/>
          <pc:sldMk cId="3581094141" sldId="257"/>
        </pc:sldMkLst>
        <pc:spChg chg="del mod">
          <ac:chgData name="Ms Y Col" userId="0eb1def5-0233-4946-b9e6-eefba5c689b0" providerId="ADAL" clId="{8150F0E7-69DE-4CCA-BFC0-B62005D6EC76}" dt="2023-01-31T16:00:11.462" v="76" actId="478"/>
          <ac:spMkLst>
            <pc:docMk/>
            <pc:sldMk cId="3581094141" sldId="257"/>
            <ac:spMk id="2" creationId="{00000000-0000-0000-0000-000000000000}"/>
          </ac:spMkLst>
        </pc:spChg>
        <pc:spChg chg="del mod">
          <ac:chgData name="Ms Y Col" userId="0eb1def5-0233-4946-b9e6-eefba5c689b0" providerId="ADAL" clId="{8150F0E7-69DE-4CCA-BFC0-B62005D6EC76}" dt="2023-01-31T16:00:30.520" v="85" actId="21"/>
          <ac:spMkLst>
            <pc:docMk/>
            <pc:sldMk cId="3581094141" sldId="257"/>
            <ac:spMk id="3" creationId="{00000000-0000-0000-0000-000000000000}"/>
          </ac:spMkLst>
        </pc:spChg>
        <pc:spChg chg="add del mod">
          <ac:chgData name="Ms Y Col" userId="0eb1def5-0233-4946-b9e6-eefba5c689b0" providerId="ADAL" clId="{8150F0E7-69DE-4CCA-BFC0-B62005D6EC76}" dt="2023-01-31T16:00:33.034" v="87" actId="478"/>
          <ac:spMkLst>
            <pc:docMk/>
            <pc:sldMk cId="3581094141" sldId="257"/>
            <ac:spMk id="8" creationId="{2180BB03-CA29-38AE-3D94-B516D292B887}"/>
          </ac:spMkLst>
        </pc:spChg>
        <pc:spChg chg="add mod">
          <ac:chgData name="Ms Y Col" userId="0eb1def5-0233-4946-b9e6-eefba5c689b0" providerId="ADAL" clId="{8150F0E7-69DE-4CCA-BFC0-B62005D6EC76}" dt="2023-01-31T16:01:36.269" v="101" actId="21"/>
          <ac:spMkLst>
            <pc:docMk/>
            <pc:sldMk cId="3581094141" sldId="257"/>
            <ac:spMk id="9" creationId="{991C58DE-18CF-DA94-AAED-491E0A16F389}"/>
          </ac:spMkLst>
        </pc:spChg>
        <pc:spChg chg="add del mod">
          <ac:chgData name="Ms Y Col" userId="0eb1def5-0233-4946-b9e6-eefba5c689b0" providerId="ADAL" clId="{8150F0E7-69DE-4CCA-BFC0-B62005D6EC76}" dt="2023-01-31T16:04:25.682" v="254" actId="478"/>
          <ac:spMkLst>
            <pc:docMk/>
            <pc:sldMk cId="3581094141" sldId="257"/>
            <ac:spMk id="12" creationId="{ACA5AB31-0955-AD5A-2286-2B4858B54285}"/>
          </ac:spMkLst>
        </pc:spChg>
        <pc:spChg chg="add mod">
          <ac:chgData name="Ms Y Col" userId="0eb1def5-0233-4946-b9e6-eefba5c689b0" providerId="ADAL" clId="{8150F0E7-69DE-4CCA-BFC0-B62005D6EC76}" dt="2023-01-31T16:10:34.425" v="319" actId="1076"/>
          <ac:spMkLst>
            <pc:docMk/>
            <pc:sldMk cId="3581094141" sldId="257"/>
            <ac:spMk id="13" creationId="{7A37CE7A-1E17-33F2-66B3-EA62622B8DE1}"/>
          </ac:spMkLst>
        </pc:spChg>
        <pc:picChg chg="del">
          <ac:chgData name="Ms Y Col" userId="0eb1def5-0233-4946-b9e6-eefba5c689b0" providerId="ADAL" clId="{8150F0E7-69DE-4CCA-BFC0-B62005D6EC76}" dt="2023-01-31T16:00:41.671" v="90" actId="21"/>
          <ac:picMkLst>
            <pc:docMk/>
            <pc:sldMk cId="3581094141" sldId="257"/>
            <ac:picMk id="4" creationId="{8BB6A522-AE2B-3D61-2D57-439236BFDF14}"/>
          </ac:picMkLst>
        </pc:picChg>
        <pc:picChg chg="mod">
          <ac:chgData name="Ms Y Col" userId="0eb1def5-0233-4946-b9e6-eefba5c689b0" providerId="ADAL" clId="{8150F0E7-69DE-4CCA-BFC0-B62005D6EC76}" dt="2023-01-31T16:02:30.281" v="114" actId="1076"/>
          <ac:picMkLst>
            <pc:docMk/>
            <pc:sldMk cId="3581094141" sldId="257"/>
            <ac:picMk id="5" creationId="{61F3F88C-06EE-21AA-D376-AAF01C8A2955}"/>
          </ac:picMkLst>
        </pc:picChg>
        <pc:picChg chg="add mod">
          <ac:chgData name="Ms Y Col" userId="0eb1def5-0233-4946-b9e6-eefba5c689b0" providerId="ADAL" clId="{8150F0E7-69DE-4CCA-BFC0-B62005D6EC76}" dt="2023-01-31T16:04:27.867" v="255" actId="1076"/>
          <ac:picMkLst>
            <pc:docMk/>
            <pc:sldMk cId="3581094141" sldId="257"/>
            <ac:picMk id="10" creationId="{43671A17-19E3-A8C1-B2E8-77EFA6E3F426}"/>
          </ac:picMkLst>
        </pc:picChg>
      </pc:sldChg>
      <pc:sldChg chg="addSp delSp modSp add mod ord delAnim">
        <pc:chgData name="Ms Y Col" userId="0eb1def5-0233-4946-b9e6-eefba5c689b0" providerId="ADAL" clId="{8150F0E7-69DE-4CCA-BFC0-B62005D6EC76}" dt="2023-01-31T16:16:36.102" v="631" actId="1440"/>
        <pc:sldMkLst>
          <pc:docMk/>
          <pc:sldMk cId="3734577549" sldId="258"/>
        </pc:sldMkLst>
        <pc:spChg chg="add mod">
          <ac:chgData name="Ms Y Col" userId="0eb1def5-0233-4946-b9e6-eefba5c689b0" providerId="ADAL" clId="{8150F0E7-69DE-4CCA-BFC0-B62005D6EC76}" dt="2023-01-31T16:14:22.689" v="622" actId="20577"/>
          <ac:spMkLst>
            <pc:docMk/>
            <pc:sldMk cId="3734577549" sldId="258"/>
            <ac:spMk id="3" creationId="{B45EC297-ACC1-CBD9-D076-C60B1115541C}"/>
          </ac:spMkLst>
        </pc:spChg>
        <pc:spChg chg="del">
          <ac:chgData name="Ms Y Col" userId="0eb1def5-0233-4946-b9e6-eefba5c689b0" providerId="ADAL" clId="{8150F0E7-69DE-4CCA-BFC0-B62005D6EC76}" dt="2023-01-31T16:10:58.872" v="385" actId="478"/>
          <ac:spMkLst>
            <pc:docMk/>
            <pc:sldMk cId="3734577549" sldId="258"/>
            <ac:spMk id="6" creationId="{3F9433E3-CCB1-A7A3-5411-D156629DB4F6}"/>
          </ac:spMkLst>
        </pc:spChg>
        <pc:spChg chg="mod">
          <ac:chgData name="Ms Y Col" userId="0eb1def5-0233-4946-b9e6-eefba5c689b0" providerId="ADAL" clId="{8150F0E7-69DE-4CCA-BFC0-B62005D6EC76}" dt="2023-01-31T16:14:06.725" v="617" actId="21"/>
          <ac:spMkLst>
            <pc:docMk/>
            <pc:sldMk cId="3734577549" sldId="258"/>
            <ac:spMk id="8" creationId="{D8D48C56-64B8-8248-8CE1-FD567A459FD7}"/>
          </ac:spMkLst>
        </pc:spChg>
        <pc:spChg chg="del">
          <ac:chgData name="Ms Y Col" userId="0eb1def5-0233-4946-b9e6-eefba5c689b0" providerId="ADAL" clId="{8150F0E7-69DE-4CCA-BFC0-B62005D6EC76}" dt="2023-01-31T16:11:05.418" v="388" actId="478"/>
          <ac:spMkLst>
            <pc:docMk/>
            <pc:sldMk cId="3734577549" sldId="258"/>
            <ac:spMk id="9" creationId="{F41BAFDF-025F-949C-97D1-55B9F466DE1E}"/>
          </ac:spMkLst>
        </pc:spChg>
        <pc:spChg chg="add mod">
          <ac:chgData name="Ms Y Col" userId="0eb1def5-0233-4946-b9e6-eefba5c689b0" providerId="ADAL" clId="{8150F0E7-69DE-4CCA-BFC0-B62005D6EC76}" dt="2023-01-31T16:16:07.677" v="628" actId="1076"/>
          <ac:spMkLst>
            <pc:docMk/>
            <pc:sldMk cId="3734577549" sldId="258"/>
            <ac:spMk id="11" creationId="{EA830BED-CEFA-D28E-4D58-7CA2E54FA3A2}"/>
          </ac:spMkLst>
        </pc:spChg>
        <pc:picChg chg="del">
          <ac:chgData name="Ms Y Col" userId="0eb1def5-0233-4946-b9e6-eefba5c689b0" providerId="ADAL" clId="{8150F0E7-69DE-4CCA-BFC0-B62005D6EC76}" dt="2023-01-31T16:10:58.872" v="385" actId="478"/>
          <ac:picMkLst>
            <pc:docMk/>
            <pc:sldMk cId="3734577549" sldId="258"/>
            <ac:picMk id="4" creationId="{E8CB3E79-C175-2277-F4DC-156590B397E3}"/>
          </ac:picMkLst>
        </pc:picChg>
        <pc:picChg chg="del">
          <ac:chgData name="Ms Y Col" userId="0eb1def5-0233-4946-b9e6-eefba5c689b0" providerId="ADAL" clId="{8150F0E7-69DE-4CCA-BFC0-B62005D6EC76}" dt="2023-01-31T16:11:01.123" v="386" actId="478"/>
          <ac:picMkLst>
            <pc:docMk/>
            <pc:sldMk cId="3734577549" sldId="258"/>
            <ac:picMk id="5" creationId="{C96F403A-05CF-576E-2367-678C4A823C7D}"/>
          </ac:picMkLst>
        </pc:picChg>
        <pc:picChg chg="add mod">
          <ac:chgData name="Ms Y Col" userId="0eb1def5-0233-4946-b9e6-eefba5c689b0" providerId="ADAL" clId="{8150F0E7-69DE-4CCA-BFC0-B62005D6EC76}" dt="2023-01-31T16:16:36.102" v="631" actId="1440"/>
          <ac:picMkLst>
            <pc:docMk/>
            <pc:sldMk cId="3734577549" sldId="258"/>
            <ac:picMk id="10" creationId="{81A82D05-1AB3-2194-3E92-D8A4F062F617}"/>
          </ac:picMkLst>
        </pc:picChg>
        <pc:picChg chg="del">
          <ac:chgData name="Ms Y Col" userId="0eb1def5-0233-4946-b9e6-eefba5c689b0" providerId="ADAL" clId="{8150F0E7-69DE-4CCA-BFC0-B62005D6EC76}" dt="2023-01-31T16:11:02.235" v="387" actId="478"/>
          <ac:picMkLst>
            <pc:docMk/>
            <pc:sldMk cId="3734577549" sldId="258"/>
            <ac:picMk id="1028" creationId="{FA27F267-A0F7-6D31-A709-1C0AA345891F}"/>
          </ac:picMkLst>
        </pc:picChg>
      </pc:sldChg>
      <pc:sldMasterChg chg="setBg modSldLayout">
        <pc:chgData name="Ms Y Col" userId="0eb1def5-0233-4946-b9e6-eefba5c689b0" providerId="ADAL" clId="{8150F0E7-69DE-4CCA-BFC0-B62005D6EC76}" dt="2023-01-31T15:57:37.764" v="29"/>
        <pc:sldMasterMkLst>
          <pc:docMk/>
          <pc:sldMasterMk cId="2460954070" sldId="2147483660"/>
        </pc:sldMasterMkLst>
        <pc:sldLayoutChg chg="setBg">
          <pc:chgData name="Ms Y Col" userId="0eb1def5-0233-4946-b9e6-eefba5c689b0" providerId="ADAL" clId="{8150F0E7-69DE-4CCA-BFC0-B62005D6EC76}" dt="2023-01-31T15:57:37.764" v="29"/>
          <pc:sldLayoutMkLst>
            <pc:docMk/>
            <pc:sldMasterMk cId="2460954070" sldId="2147483660"/>
            <pc:sldLayoutMk cId="2385387890" sldId="2147483661"/>
          </pc:sldLayoutMkLst>
        </pc:sldLayoutChg>
        <pc:sldLayoutChg chg="setBg">
          <pc:chgData name="Ms Y Col" userId="0eb1def5-0233-4946-b9e6-eefba5c689b0" providerId="ADAL" clId="{8150F0E7-69DE-4CCA-BFC0-B62005D6EC76}" dt="2023-01-31T15:57:37.764" v="29"/>
          <pc:sldLayoutMkLst>
            <pc:docMk/>
            <pc:sldMasterMk cId="2460954070" sldId="2147483660"/>
            <pc:sldLayoutMk cId="949138452" sldId="2147483662"/>
          </pc:sldLayoutMkLst>
        </pc:sldLayoutChg>
        <pc:sldLayoutChg chg="setBg">
          <pc:chgData name="Ms Y Col" userId="0eb1def5-0233-4946-b9e6-eefba5c689b0" providerId="ADAL" clId="{8150F0E7-69DE-4CCA-BFC0-B62005D6EC76}" dt="2023-01-31T15:57:37.764" v="29"/>
          <pc:sldLayoutMkLst>
            <pc:docMk/>
            <pc:sldMasterMk cId="2460954070" sldId="2147483660"/>
            <pc:sldLayoutMk cId="2591524520" sldId="2147483663"/>
          </pc:sldLayoutMkLst>
        </pc:sldLayoutChg>
        <pc:sldLayoutChg chg="setBg">
          <pc:chgData name="Ms Y Col" userId="0eb1def5-0233-4946-b9e6-eefba5c689b0" providerId="ADAL" clId="{8150F0E7-69DE-4CCA-BFC0-B62005D6EC76}" dt="2023-01-31T15:57:37.764" v="29"/>
          <pc:sldLayoutMkLst>
            <pc:docMk/>
            <pc:sldMasterMk cId="2460954070" sldId="2147483660"/>
            <pc:sldLayoutMk cId="1203092039" sldId="2147483664"/>
          </pc:sldLayoutMkLst>
        </pc:sldLayoutChg>
        <pc:sldLayoutChg chg="setBg">
          <pc:chgData name="Ms Y Col" userId="0eb1def5-0233-4946-b9e6-eefba5c689b0" providerId="ADAL" clId="{8150F0E7-69DE-4CCA-BFC0-B62005D6EC76}" dt="2023-01-31T15:57:37.764" v="29"/>
          <pc:sldLayoutMkLst>
            <pc:docMk/>
            <pc:sldMasterMk cId="2460954070" sldId="2147483660"/>
            <pc:sldLayoutMk cId="3733172339" sldId="2147483665"/>
          </pc:sldLayoutMkLst>
        </pc:sldLayoutChg>
        <pc:sldLayoutChg chg="setBg">
          <pc:chgData name="Ms Y Col" userId="0eb1def5-0233-4946-b9e6-eefba5c689b0" providerId="ADAL" clId="{8150F0E7-69DE-4CCA-BFC0-B62005D6EC76}" dt="2023-01-31T15:57:37.764" v="29"/>
          <pc:sldLayoutMkLst>
            <pc:docMk/>
            <pc:sldMasterMk cId="2460954070" sldId="2147483660"/>
            <pc:sldLayoutMk cId="3210312558" sldId="2147483666"/>
          </pc:sldLayoutMkLst>
        </pc:sldLayoutChg>
        <pc:sldLayoutChg chg="setBg">
          <pc:chgData name="Ms Y Col" userId="0eb1def5-0233-4946-b9e6-eefba5c689b0" providerId="ADAL" clId="{8150F0E7-69DE-4CCA-BFC0-B62005D6EC76}" dt="2023-01-31T15:57:37.764" v="29"/>
          <pc:sldLayoutMkLst>
            <pc:docMk/>
            <pc:sldMasterMk cId="2460954070" sldId="2147483660"/>
            <pc:sldLayoutMk cId="3146388984" sldId="2147483667"/>
          </pc:sldLayoutMkLst>
        </pc:sldLayoutChg>
        <pc:sldLayoutChg chg="setBg">
          <pc:chgData name="Ms Y Col" userId="0eb1def5-0233-4946-b9e6-eefba5c689b0" providerId="ADAL" clId="{8150F0E7-69DE-4CCA-BFC0-B62005D6EC76}" dt="2023-01-31T15:57:37.764" v="29"/>
          <pc:sldLayoutMkLst>
            <pc:docMk/>
            <pc:sldMasterMk cId="2460954070" sldId="2147483660"/>
            <pc:sldLayoutMk cId="3171841454" sldId="2147483668"/>
          </pc:sldLayoutMkLst>
        </pc:sldLayoutChg>
        <pc:sldLayoutChg chg="setBg">
          <pc:chgData name="Ms Y Col" userId="0eb1def5-0233-4946-b9e6-eefba5c689b0" providerId="ADAL" clId="{8150F0E7-69DE-4CCA-BFC0-B62005D6EC76}" dt="2023-01-31T15:57:37.764" v="29"/>
          <pc:sldLayoutMkLst>
            <pc:docMk/>
            <pc:sldMasterMk cId="2460954070" sldId="2147483660"/>
            <pc:sldLayoutMk cId="1718958274" sldId="2147483669"/>
          </pc:sldLayoutMkLst>
        </pc:sldLayoutChg>
        <pc:sldLayoutChg chg="setBg">
          <pc:chgData name="Ms Y Col" userId="0eb1def5-0233-4946-b9e6-eefba5c689b0" providerId="ADAL" clId="{8150F0E7-69DE-4CCA-BFC0-B62005D6EC76}" dt="2023-01-31T15:57:37.764" v="29"/>
          <pc:sldLayoutMkLst>
            <pc:docMk/>
            <pc:sldMasterMk cId="2460954070" sldId="2147483660"/>
            <pc:sldLayoutMk cId="2202905451" sldId="2147483670"/>
          </pc:sldLayoutMkLst>
        </pc:sldLayoutChg>
        <pc:sldLayoutChg chg="setBg">
          <pc:chgData name="Ms Y Col" userId="0eb1def5-0233-4946-b9e6-eefba5c689b0" providerId="ADAL" clId="{8150F0E7-69DE-4CCA-BFC0-B62005D6EC76}" dt="2023-01-31T15:57:37.764" v="29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englishteachernet.blogspot.com/2012/01/happy-chinese-lunar-new-year-of-dragon.html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globalawareness101.org/2015/02/happy-chinese-new-year-year-of-yin.html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kansasgopwing.blogspot.com/2016/11/grateful-thanksgiving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6F403A-05CF-576E-2367-678C4A823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26664" y="3828738"/>
            <a:ext cx="609600" cy="6096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E8CB3E79-C175-2277-F4DC-156590B39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6317" y="2958831"/>
            <a:ext cx="6424050" cy="3659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9433E3-CCB1-A7A3-5411-D156629DB4F6}"/>
              </a:ext>
            </a:extLst>
          </p:cNvPr>
          <p:cNvSpPr txBox="1"/>
          <p:nvPr/>
        </p:nvSpPr>
        <p:spPr>
          <a:xfrm>
            <a:off x="-2938732" y="2641331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6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7"/>
              </a:rPr>
              <a:t>CC BY-ND</a:t>
            </a:r>
            <a:r>
              <a:rPr lang="en-US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48C56-64B8-8248-8CE1-FD567A459FD7}"/>
              </a:ext>
            </a:extLst>
          </p:cNvPr>
          <p:cNvSpPr txBox="1"/>
          <p:nvPr/>
        </p:nvSpPr>
        <p:spPr>
          <a:xfrm>
            <a:off x="43721" y="361121"/>
            <a:ext cx="12148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Happy Lunar New Year!</a:t>
            </a:r>
            <a:endParaRPr lang="en-GB" sz="6000" dirty="0">
              <a:solidFill>
                <a:schemeClr val="accent4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BAFDF-025F-949C-97D1-55B9F466DE1E}"/>
              </a:ext>
            </a:extLst>
          </p:cNvPr>
          <p:cNvSpPr txBox="1"/>
          <p:nvPr/>
        </p:nvSpPr>
        <p:spPr>
          <a:xfrm>
            <a:off x="6870928" y="1747008"/>
            <a:ext cx="532107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cs typeface="Calibri"/>
              </a:rPr>
              <a:t>To learn how to say it in </a:t>
            </a:r>
            <a:r>
              <a:rPr lang="en-US" sz="2500" dirty="0">
                <a:solidFill>
                  <a:srgbClr val="FFFF00"/>
                </a:solidFill>
                <a:latin typeface="Broadway" panose="04040905080B02020502" pitchFamily="82" charset="0"/>
                <a:cs typeface="Calibri"/>
              </a:rPr>
              <a:t>Vietnamese</a:t>
            </a:r>
            <a:r>
              <a:rPr lang="en-US" sz="25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cs typeface="Calibri"/>
              </a:rPr>
              <a:t>, you can repeat after </a:t>
            </a:r>
            <a:r>
              <a:rPr lang="en-US" sz="2500" dirty="0">
                <a:solidFill>
                  <a:srgbClr val="FFFF00"/>
                </a:solidFill>
                <a:latin typeface="Broadway" panose="04040905080B02020502" pitchFamily="82" charset="0"/>
                <a:cs typeface="Calibri"/>
              </a:rPr>
              <a:t>Beatrice</a:t>
            </a:r>
            <a:r>
              <a:rPr lang="en-US" sz="25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cs typeface="Calibri"/>
              </a:rPr>
              <a:t> from Y6.</a:t>
            </a:r>
            <a:endParaRPr lang="en-US" sz="2500" dirty="0">
              <a:solidFill>
                <a:schemeClr val="accent4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pic>
        <p:nvPicPr>
          <p:cNvPr id="1028" name="Picture 4" descr="Chúc Mừng Năm Mới - Happy Lunar New Year from DFDL Vietnam | Legal Tax ...">
            <a:extLst>
              <a:ext uri="{FF2B5EF4-FFF2-40B4-BE49-F238E27FC236}">
                <a16:creationId xmlns:a16="http://schemas.microsoft.com/office/drawing/2014/main" id="{FA27F267-A0F7-6D31-A709-1C0AA3458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t="4416" r="10654" b="73803"/>
          <a:stretch/>
        </p:blipFill>
        <p:spPr bwMode="auto">
          <a:xfrm>
            <a:off x="7623994" y="5110992"/>
            <a:ext cx="3500438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61F3F88C-06EE-21AA-D376-AAF01C8A2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836" y="1808897"/>
            <a:ext cx="6835019" cy="4787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F77173-CEB0-3624-ABB7-D1758B34894F}"/>
              </a:ext>
            </a:extLst>
          </p:cNvPr>
          <p:cNvSpPr txBox="1"/>
          <p:nvPr/>
        </p:nvSpPr>
        <p:spPr>
          <a:xfrm>
            <a:off x="-2737449" y="4202533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5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6"/>
              </a:rPr>
              <a:t>CC BY</a:t>
            </a:r>
            <a:r>
              <a:rPr lang="en-US"/>
              <a:t>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91C58DE-18CF-DA94-AAED-491E0A16F389}"/>
              </a:ext>
            </a:extLst>
          </p:cNvPr>
          <p:cNvSpPr txBox="1">
            <a:spLocks/>
          </p:cNvSpPr>
          <p:nvPr/>
        </p:nvSpPr>
        <p:spPr>
          <a:xfrm>
            <a:off x="0" y="226102"/>
            <a:ext cx="121920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Wishing you </a:t>
            </a:r>
            <a:br>
              <a:rPr lang="en-US" sz="6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</a:br>
            <a:r>
              <a:rPr lang="en-US" sz="6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happiness and prosperity!</a:t>
            </a:r>
          </a:p>
          <a:p>
            <a:endParaRPr lang="en-US" sz="3000" dirty="0">
              <a:solidFill>
                <a:schemeClr val="accent4">
                  <a:lumMod val="40000"/>
                  <a:lumOff val="60000"/>
                </a:schemeClr>
              </a:solidFill>
              <a:latin typeface="Broadway" panose="04040905080B02020502" pitchFamily="82" charset="0"/>
              <a:cs typeface="Calibri"/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671A17-19E3-A8C1-B2E8-77EFA6E3F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10392" y="4520033"/>
            <a:ext cx="609600" cy="60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37CE7A-1E17-33F2-66B3-EA62622B8DE1}"/>
              </a:ext>
            </a:extLst>
          </p:cNvPr>
          <p:cNvSpPr txBox="1"/>
          <p:nvPr/>
        </p:nvSpPr>
        <p:spPr>
          <a:xfrm>
            <a:off x="6870928" y="2330940"/>
            <a:ext cx="532107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cs typeface="Calibri"/>
              </a:rPr>
              <a:t>To learn how to say it in </a:t>
            </a:r>
            <a:r>
              <a:rPr lang="en-US" sz="2500" dirty="0">
                <a:solidFill>
                  <a:srgbClr val="FFFF00"/>
                </a:solidFill>
                <a:latin typeface="Broadway" panose="04040905080B02020502" pitchFamily="82" charset="0"/>
                <a:cs typeface="Calibri"/>
              </a:rPr>
              <a:t>Cantonese</a:t>
            </a:r>
            <a:r>
              <a:rPr lang="en-US" sz="25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cs typeface="Calibri"/>
              </a:rPr>
              <a:t>, you can repeat after </a:t>
            </a:r>
            <a:r>
              <a:rPr lang="en-US" sz="2500" dirty="0">
                <a:solidFill>
                  <a:srgbClr val="FFFF00"/>
                </a:solidFill>
                <a:latin typeface="Broadway" panose="04040905080B02020502" pitchFamily="82" charset="0"/>
                <a:cs typeface="Calibri"/>
              </a:rPr>
              <a:t>Imogen</a:t>
            </a:r>
            <a:r>
              <a:rPr lang="en-US" sz="25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cs typeface="Calibri"/>
              </a:rPr>
              <a:t> from Y6.</a:t>
            </a:r>
            <a:endParaRPr lang="en-US" sz="2500" dirty="0">
              <a:solidFill>
                <a:schemeClr val="accent4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D48C56-64B8-8248-8CE1-FD567A459FD7}"/>
              </a:ext>
            </a:extLst>
          </p:cNvPr>
          <p:cNvSpPr txBox="1"/>
          <p:nvPr/>
        </p:nvSpPr>
        <p:spPr>
          <a:xfrm>
            <a:off x="43721" y="361121"/>
            <a:ext cx="1214827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Thank you 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very much</a:t>
            </a:r>
          </a:p>
          <a:p>
            <a:pPr algn="ctr"/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 to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Beatrice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 and </a:t>
            </a:r>
            <a:r>
              <a:rPr lang="en-US" sz="4000" dirty="0">
                <a:solidFill>
                  <a:srgbClr val="FFFF00"/>
                </a:solidFill>
                <a:latin typeface="Broadway" panose="04040905080B02020502" pitchFamily="82" charset="0"/>
              </a:rPr>
              <a:t>Imogen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for sharing their knowledge and time </a:t>
            </a:r>
          </a:p>
          <a:p>
            <a:pPr algn="ctr"/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with us!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EC297-ACC1-CBD9-D076-C60B1115541C}"/>
              </a:ext>
            </a:extLst>
          </p:cNvPr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  <a:p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If you would like to share your knowledge of another language with us please let Madame Col (Yolenn) know.</a:t>
            </a:r>
          </a:p>
        </p:txBody>
      </p:sp>
      <p:pic>
        <p:nvPicPr>
          <p:cNvPr id="10" name="Picture 9" descr="A picture containing text, wooden, sign&#10;&#10;Description automatically generated">
            <a:extLst>
              <a:ext uri="{FF2B5EF4-FFF2-40B4-BE49-F238E27FC236}">
                <a16:creationId xmlns:a16="http://schemas.microsoft.com/office/drawing/2014/main" id="{81A82D05-1AB3-2194-3E92-D8A4F062F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40223" y="2915666"/>
            <a:ext cx="3099633" cy="305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830BED-CEFA-D28E-4D58-7CA2E54FA3A2}"/>
              </a:ext>
            </a:extLst>
          </p:cNvPr>
          <p:cNvSpPr txBox="1"/>
          <p:nvPr/>
        </p:nvSpPr>
        <p:spPr>
          <a:xfrm>
            <a:off x="4740223" y="6094768"/>
            <a:ext cx="30996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arkansasgopwing.blogspot.com/2016/11/grateful-thanksgiving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73457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9d0f3e-5ef5-44c1-80f1-1c19bf123570">
      <Terms xmlns="http://schemas.microsoft.com/office/infopath/2007/PartnerControls"/>
    </lcf76f155ced4ddcb4097134ff3c332f>
    <Order0 xmlns="b49d0f3e-5ef5-44c1-80f1-1c19bf123570" xsi:nil="true"/>
    <TaxCatchAll xmlns="eb27a475-cf7b-47c0-b115-4a699e078a2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E2DCEEE7E218478270A2EDA8B657BA" ma:contentTypeVersion="19" ma:contentTypeDescription="Create a new document." ma:contentTypeScope="" ma:versionID="6f918a0bdf818782dd8d084be62a0f1d">
  <xsd:schema xmlns:xsd="http://www.w3.org/2001/XMLSchema" xmlns:xs="http://www.w3.org/2001/XMLSchema" xmlns:p="http://schemas.microsoft.com/office/2006/metadata/properties" xmlns:ns2="b49d0f3e-5ef5-44c1-80f1-1c19bf123570" xmlns:ns3="eb27a475-cf7b-47c0-b115-4a699e078a2f" targetNamespace="http://schemas.microsoft.com/office/2006/metadata/properties" ma:root="true" ma:fieldsID="d546c597ea2e3e4640032fc74e889055" ns2:_="" ns3:_="">
    <xsd:import namespace="b49d0f3e-5ef5-44c1-80f1-1c19bf123570"/>
    <xsd:import namespace="eb27a475-cf7b-47c0-b115-4a699e078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d0f3e-5ef5-44c1-80f1-1c19bf1235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3136c22-bca5-447f-82e6-c735fc7127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rder0" ma:index="24" nillable="true" ma:displayName="Order" ma:format="Dropdown" ma:internalName="Order0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7a475-cf7b-47c0-b115-4a699e078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9785d9f-b879-4975-be03-e76b4c670934}" ma:internalName="TaxCatchAll" ma:showField="CatchAllData" ma:web="eb27a475-cf7b-47c0-b115-4a699e078a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520E4C-D531-4B61-9568-65FCFA8D967B}">
  <ds:schemaRefs>
    <ds:schemaRef ds:uri="b49d0f3e-5ef5-44c1-80f1-1c19bf123570"/>
    <ds:schemaRef ds:uri="eb27a475-cf7b-47c0-b115-4a699e078a2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776431-488A-4B05-B14E-265FB26A29DC}">
  <ds:schemaRefs>
    <ds:schemaRef ds:uri="b49d0f3e-5ef5-44c1-80f1-1c19bf123570"/>
    <ds:schemaRef ds:uri="eb27a475-cf7b-47c0-b115-4a699e078a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4220DC-6954-4837-B13D-36F573E478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118</Words>
  <Application>Microsoft Office PowerPoint</Application>
  <PresentationFormat>Widescreen</PresentationFormat>
  <Paragraphs>13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Broadway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Y Col</dc:creator>
  <cp:lastModifiedBy>Ms Y Col</cp:lastModifiedBy>
  <cp:revision>5</cp:revision>
  <dcterms:created xsi:type="dcterms:W3CDTF">2023-01-25T13:31:15Z</dcterms:created>
  <dcterms:modified xsi:type="dcterms:W3CDTF">2023-01-31T16:16:46Z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0x01010042E2DCEEE7E218478270A2EDA8B657BA</vt:lpwstr>
  </property>
</Properties>
</file>