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10_D2DA1EBC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72" r:id="rId6"/>
    <p:sldId id="271" r:id="rId7"/>
    <p:sldId id="270" r:id="rId8"/>
    <p:sldId id="269" r:id="rId9"/>
    <p:sldId id="268" r:id="rId10"/>
    <p:sldId id="267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59" r:id="rId19"/>
    <p:sldId id="258" r:id="rId20"/>
    <p:sldId id="257" r:id="rId21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DA05AD-45B9-D80D-67A2-B1FCEA366EC3}" name="Ms Y Col" initials="MC" userId="S::ycol@stlukeslondon.org::0eb1def5-0233-4946-b9e6-eefba5c689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BAEC37-E3E2-4453-8774-B256F3A3AD62}" v="24" dt="2023-01-31T14:06:34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4" d="100"/>
          <a:sy n="54" d="100"/>
        </p:scale>
        <p:origin x="1866" y="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s Y Col" userId="0eb1def5-0233-4946-b9e6-eefba5c689b0" providerId="ADAL" clId="{B7BAEC37-E3E2-4453-8774-B256F3A3AD62}"/>
    <pc:docChg chg="custSel modSld">
      <pc:chgData name="Ms Y Col" userId="0eb1def5-0233-4946-b9e6-eefba5c689b0" providerId="ADAL" clId="{B7BAEC37-E3E2-4453-8774-B256F3A3AD62}" dt="2023-01-31T14:06:40.772" v="36" actId="1076"/>
      <pc:docMkLst>
        <pc:docMk/>
      </pc:docMkLst>
      <pc:sldChg chg="delSp modSp mod delAnim">
        <pc:chgData name="Ms Y Col" userId="0eb1def5-0233-4946-b9e6-eefba5c689b0" providerId="ADAL" clId="{B7BAEC37-E3E2-4453-8774-B256F3A3AD62}" dt="2023-01-31T14:06:40.772" v="36" actId="1076"/>
        <pc:sldMkLst>
          <pc:docMk/>
          <pc:sldMk cId="1143522741" sldId="257"/>
        </pc:sldMkLst>
        <pc:picChg chg="del">
          <ac:chgData name="Ms Y Col" userId="0eb1def5-0233-4946-b9e6-eefba5c689b0" providerId="ADAL" clId="{B7BAEC37-E3E2-4453-8774-B256F3A3AD62}" dt="2023-01-31T14:05:59.417" v="32" actId="478"/>
          <ac:picMkLst>
            <pc:docMk/>
            <pc:sldMk cId="1143522741" sldId="257"/>
            <ac:picMk id="5" creationId="{2590F010-D4BE-09D4-3930-5A5D41725234}"/>
          </ac:picMkLst>
        </pc:picChg>
        <pc:picChg chg="del mod">
          <ac:chgData name="Ms Y Col" userId="0eb1def5-0233-4946-b9e6-eefba5c689b0" providerId="ADAL" clId="{B7BAEC37-E3E2-4453-8774-B256F3A3AD62}" dt="2023-01-31T14:06:26.468" v="35" actId="478"/>
          <ac:picMkLst>
            <pc:docMk/>
            <pc:sldMk cId="1143522741" sldId="257"/>
            <ac:picMk id="6" creationId="{5877D467-5C98-C6FC-35AE-0B5EAF5DBDB8}"/>
          </ac:picMkLst>
        </pc:picChg>
        <pc:picChg chg="del">
          <ac:chgData name="Ms Y Col" userId="0eb1def5-0233-4946-b9e6-eefba5c689b0" providerId="ADAL" clId="{B7BAEC37-E3E2-4453-8774-B256F3A3AD62}" dt="2023-01-31T14:06:23.960" v="34" actId="478"/>
          <ac:picMkLst>
            <pc:docMk/>
            <pc:sldMk cId="1143522741" sldId="257"/>
            <ac:picMk id="11" creationId="{CAE9F7E0-1C8B-F548-C9BE-880AAA5581A1}"/>
          </ac:picMkLst>
        </pc:picChg>
        <pc:picChg chg="mod">
          <ac:chgData name="Ms Y Col" userId="0eb1def5-0233-4946-b9e6-eefba5c689b0" providerId="ADAL" clId="{B7BAEC37-E3E2-4453-8774-B256F3A3AD62}" dt="2023-01-31T14:06:40.772" v="36" actId="1076"/>
          <ac:picMkLst>
            <pc:docMk/>
            <pc:sldMk cId="1143522741" sldId="257"/>
            <ac:picMk id="12" creationId="{626A0791-4523-5B1D-0DA6-AF87B5701CE1}"/>
          </ac:picMkLst>
        </pc:picChg>
      </pc:sldChg>
      <pc:sldChg chg="modSp mod">
        <pc:chgData name="Ms Y Col" userId="0eb1def5-0233-4946-b9e6-eefba5c689b0" providerId="ADAL" clId="{B7BAEC37-E3E2-4453-8774-B256F3A3AD62}" dt="2023-01-31T14:05:26.918" v="30" actId="1076"/>
        <pc:sldMkLst>
          <pc:docMk/>
          <pc:sldMk cId="439759827" sldId="258"/>
        </pc:sldMkLst>
        <pc:picChg chg="mod">
          <ac:chgData name="Ms Y Col" userId="0eb1def5-0233-4946-b9e6-eefba5c689b0" providerId="ADAL" clId="{B7BAEC37-E3E2-4453-8774-B256F3A3AD62}" dt="2023-01-31T14:05:26.918" v="30" actId="1076"/>
          <ac:picMkLst>
            <pc:docMk/>
            <pc:sldMk cId="439759827" sldId="258"/>
            <ac:picMk id="8" creationId="{47D5877D-80E0-7F45-F935-1415672DCB04}"/>
          </ac:picMkLst>
        </pc:picChg>
      </pc:sldChg>
      <pc:sldChg chg="addSp delSp modSp mod">
        <pc:chgData name="Ms Y Col" userId="0eb1def5-0233-4946-b9e6-eefba5c689b0" providerId="ADAL" clId="{B7BAEC37-E3E2-4453-8774-B256F3A3AD62}" dt="2023-01-31T14:05:07.104" v="29" actId="1076"/>
        <pc:sldMkLst>
          <pc:docMk/>
          <pc:sldMk cId="1578629265" sldId="259"/>
        </pc:sldMkLst>
        <pc:spChg chg="mod">
          <ac:chgData name="Ms Y Col" userId="0eb1def5-0233-4946-b9e6-eefba5c689b0" providerId="ADAL" clId="{B7BAEC37-E3E2-4453-8774-B256F3A3AD62}" dt="2023-01-31T14:04:23.042" v="25" actId="1076"/>
          <ac:spMkLst>
            <pc:docMk/>
            <pc:sldMk cId="1578629265" sldId="259"/>
            <ac:spMk id="2" creationId="{5EFDDB57-603C-3E1D-9EB4-650F724A1C21}"/>
          </ac:spMkLst>
        </pc:spChg>
        <pc:spChg chg="mod">
          <ac:chgData name="Ms Y Col" userId="0eb1def5-0233-4946-b9e6-eefba5c689b0" providerId="ADAL" clId="{B7BAEC37-E3E2-4453-8774-B256F3A3AD62}" dt="2023-01-31T14:04:23.042" v="25" actId="1076"/>
          <ac:spMkLst>
            <pc:docMk/>
            <pc:sldMk cId="1578629265" sldId="259"/>
            <ac:spMk id="4" creationId="{CE9DBAD2-8BE1-DB4B-6C67-E48A80DBFD6D}"/>
          </ac:spMkLst>
        </pc:spChg>
        <pc:spChg chg="add del mod">
          <ac:chgData name="Ms Y Col" userId="0eb1def5-0233-4946-b9e6-eefba5c689b0" providerId="ADAL" clId="{B7BAEC37-E3E2-4453-8774-B256F3A3AD62}" dt="2023-01-31T14:05:03.806" v="28" actId="478"/>
          <ac:spMkLst>
            <pc:docMk/>
            <pc:sldMk cId="1578629265" sldId="259"/>
            <ac:spMk id="6" creationId="{71F3A2D8-01AB-EE8D-9DAF-EC1E4ECF5CD1}"/>
          </ac:spMkLst>
        </pc:spChg>
        <pc:grpChg chg="mod">
          <ac:chgData name="Ms Y Col" userId="0eb1def5-0233-4946-b9e6-eefba5c689b0" providerId="ADAL" clId="{B7BAEC37-E3E2-4453-8774-B256F3A3AD62}" dt="2023-01-31T14:04:23.042" v="25" actId="1076"/>
          <ac:grpSpMkLst>
            <pc:docMk/>
            <pc:sldMk cId="1578629265" sldId="259"/>
            <ac:grpSpMk id="5" creationId="{F0667297-6F49-707B-0E0C-396E2EF6C806}"/>
          </ac:grpSpMkLst>
        </pc:grpChg>
        <pc:picChg chg="mod">
          <ac:chgData name="Ms Y Col" userId="0eb1def5-0233-4946-b9e6-eefba5c689b0" providerId="ADAL" clId="{B7BAEC37-E3E2-4453-8774-B256F3A3AD62}" dt="2023-01-31T14:05:07.104" v="29" actId="1076"/>
          <ac:picMkLst>
            <pc:docMk/>
            <pc:sldMk cId="1578629265" sldId="259"/>
            <ac:picMk id="7" creationId="{C605F5F0-0D71-2AFB-B17C-BADB8B183E88}"/>
          </ac:picMkLst>
        </pc:picChg>
        <pc:picChg chg="mod">
          <ac:chgData name="Ms Y Col" userId="0eb1def5-0233-4946-b9e6-eefba5c689b0" providerId="ADAL" clId="{B7BAEC37-E3E2-4453-8774-B256F3A3AD62}" dt="2023-01-31T14:04:23.042" v="25" actId="1076"/>
          <ac:picMkLst>
            <pc:docMk/>
            <pc:sldMk cId="1578629265" sldId="259"/>
            <ac:picMk id="15362" creationId="{45123114-981D-487D-964A-BA6F5D8ADF38}"/>
          </ac:picMkLst>
        </pc:picChg>
      </pc:sldChg>
      <pc:sldChg chg="modSp mod">
        <pc:chgData name="Ms Y Col" userId="0eb1def5-0233-4946-b9e6-eefba5c689b0" providerId="ADAL" clId="{B7BAEC37-E3E2-4453-8774-B256F3A3AD62}" dt="2023-01-31T14:02:44.807" v="22" actId="1076"/>
        <pc:sldMkLst>
          <pc:docMk/>
          <pc:sldMk cId="1386638261" sldId="260"/>
        </pc:sldMkLst>
        <pc:picChg chg="mod">
          <ac:chgData name="Ms Y Col" userId="0eb1def5-0233-4946-b9e6-eefba5c689b0" providerId="ADAL" clId="{B7BAEC37-E3E2-4453-8774-B256F3A3AD62}" dt="2023-01-31T14:02:44.807" v="22" actId="1076"/>
          <ac:picMkLst>
            <pc:docMk/>
            <pc:sldMk cId="1386638261" sldId="260"/>
            <ac:picMk id="4" creationId="{F790D468-4442-0096-02EA-295C196BC2BB}"/>
          </ac:picMkLst>
        </pc:picChg>
      </pc:sldChg>
      <pc:sldChg chg="modSp mod">
        <pc:chgData name="Ms Y Col" userId="0eb1def5-0233-4946-b9e6-eefba5c689b0" providerId="ADAL" clId="{B7BAEC37-E3E2-4453-8774-B256F3A3AD62}" dt="2023-01-31T14:02:26.288" v="21" actId="1076"/>
        <pc:sldMkLst>
          <pc:docMk/>
          <pc:sldMk cId="1105838839" sldId="261"/>
        </pc:sldMkLst>
        <pc:picChg chg="mod">
          <ac:chgData name="Ms Y Col" userId="0eb1def5-0233-4946-b9e6-eefba5c689b0" providerId="ADAL" clId="{B7BAEC37-E3E2-4453-8774-B256F3A3AD62}" dt="2023-01-31T14:02:26.288" v="21" actId="1076"/>
          <ac:picMkLst>
            <pc:docMk/>
            <pc:sldMk cId="1105838839" sldId="261"/>
            <ac:picMk id="8" creationId="{161862D2-30EA-D3A0-5AC2-B0D8C27E4ABE}"/>
          </ac:picMkLst>
        </pc:picChg>
      </pc:sldChg>
      <pc:sldChg chg="modSp mod">
        <pc:chgData name="Ms Y Col" userId="0eb1def5-0233-4946-b9e6-eefba5c689b0" providerId="ADAL" clId="{B7BAEC37-E3E2-4453-8774-B256F3A3AD62}" dt="2023-01-31T14:01:54.812" v="19" actId="1076"/>
        <pc:sldMkLst>
          <pc:docMk/>
          <pc:sldMk cId="197816329" sldId="262"/>
        </pc:sldMkLst>
        <pc:picChg chg="mod">
          <ac:chgData name="Ms Y Col" userId="0eb1def5-0233-4946-b9e6-eefba5c689b0" providerId="ADAL" clId="{B7BAEC37-E3E2-4453-8774-B256F3A3AD62}" dt="2023-01-31T14:01:54.812" v="19" actId="1076"/>
          <ac:picMkLst>
            <pc:docMk/>
            <pc:sldMk cId="197816329" sldId="262"/>
            <ac:picMk id="4" creationId="{D2C5E84E-B09F-CD69-C0FC-E776AE89F08B}"/>
          </ac:picMkLst>
        </pc:picChg>
        <pc:picChg chg="mod">
          <ac:chgData name="Ms Y Col" userId="0eb1def5-0233-4946-b9e6-eefba5c689b0" providerId="ADAL" clId="{B7BAEC37-E3E2-4453-8774-B256F3A3AD62}" dt="2023-01-31T14:01:51.896" v="18" actId="1076"/>
          <ac:picMkLst>
            <pc:docMk/>
            <pc:sldMk cId="197816329" sldId="262"/>
            <ac:picMk id="6" creationId="{C621AE92-2976-EAF6-5EDA-68419505D130}"/>
          </ac:picMkLst>
        </pc:picChg>
      </pc:sldChg>
      <pc:sldChg chg="modSp mod">
        <pc:chgData name="Ms Y Col" userId="0eb1def5-0233-4946-b9e6-eefba5c689b0" providerId="ADAL" clId="{B7BAEC37-E3E2-4453-8774-B256F3A3AD62}" dt="2023-01-31T14:01:30.442" v="17" actId="1076"/>
        <pc:sldMkLst>
          <pc:docMk/>
          <pc:sldMk cId="3208215941" sldId="263"/>
        </pc:sldMkLst>
        <pc:picChg chg="mod">
          <ac:chgData name="Ms Y Col" userId="0eb1def5-0233-4946-b9e6-eefba5c689b0" providerId="ADAL" clId="{B7BAEC37-E3E2-4453-8774-B256F3A3AD62}" dt="2023-01-31T14:01:30.442" v="17" actId="1076"/>
          <ac:picMkLst>
            <pc:docMk/>
            <pc:sldMk cId="3208215941" sldId="263"/>
            <ac:picMk id="8" creationId="{5AFAA749-8B7E-0E48-A86F-91FC14D6D276}"/>
          </ac:picMkLst>
        </pc:picChg>
      </pc:sldChg>
      <pc:sldChg chg="modSp mod">
        <pc:chgData name="Ms Y Col" userId="0eb1def5-0233-4946-b9e6-eefba5c689b0" providerId="ADAL" clId="{B7BAEC37-E3E2-4453-8774-B256F3A3AD62}" dt="2023-01-31T14:00:39.388" v="16" actId="1076"/>
        <pc:sldMkLst>
          <pc:docMk/>
          <pc:sldMk cId="3975640934" sldId="264"/>
        </pc:sldMkLst>
        <pc:picChg chg="mod">
          <ac:chgData name="Ms Y Col" userId="0eb1def5-0233-4946-b9e6-eefba5c689b0" providerId="ADAL" clId="{B7BAEC37-E3E2-4453-8774-B256F3A3AD62}" dt="2023-01-31T14:00:39.388" v="16" actId="1076"/>
          <ac:picMkLst>
            <pc:docMk/>
            <pc:sldMk cId="3975640934" sldId="264"/>
            <ac:picMk id="4" creationId="{58081F3D-A302-CFCA-E4E0-BB3AF8F8AF26}"/>
          </ac:picMkLst>
        </pc:picChg>
        <pc:picChg chg="mod">
          <ac:chgData name="Ms Y Col" userId="0eb1def5-0233-4946-b9e6-eefba5c689b0" providerId="ADAL" clId="{B7BAEC37-E3E2-4453-8774-B256F3A3AD62}" dt="2023-01-31T14:00:18.609" v="14" actId="1076"/>
          <ac:picMkLst>
            <pc:docMk/>
            <pc:sldMk cId="3975640934" sldId="264"/>
            <ac:picMk id="4098" creationId="{A9BBE10B-1D65-4DB6-9D19-1682EB9B30A9}"/>
          </ac:picMkLst>
        </pc:picChg>
      </pc:sldChg>
      <pc:sldChg chg="modSp mod">
        <pc:chgData name="Ms Y Col" userId="0eb1def5-0233-4946-b9e6-eefba5c689b0" providerId="ADAL" clId="{B7BAEC37-E3E2-4453-8774-B256F3A3AD62}" dt="2023-01-31T13:59:57.811" v="13" actId="1076"/>
        <pc:sldMkLst>
          <pc:docMk/>
          <pc:sldMk cId="891001438" sldId="265"/>
        </pc:sldMkLst>
        <pc:picChg chg="mod">
          <ac:chgData name="Ms Y Col" userId="0eb1def5-0233-4946-b9e6-eefba5c689b0" providerId="ADAL" clId="{B7BAEC37-E3E2-4453-8774-B256F3A3AD62}" dt="2023-01-31T13:59:57.811" v="13" actId="1076"/>
          <ac:picMkLst>
            <pc:docMk/>
            <pc:sldMk cId="891001438" sldId="265"/>
            <ac:picMk id="7" creationId="{A04D544C-EBED-1D27-6748-2570ACF17B8B}"/>
          </ac:picMkLst>
        </pc:picChg>
      </pc:sldChg>
      <pc:sldChg chg="modSp mod">
        <pc:chgData name="Ms Y Col" userId="0eb1def5-0233-4946-b9e6-eefba5c689b0" providerId="ADAL" clId="{B7BAEC37-E3E2-4453-8774-B256F3A3AD62}" dt="2023-01-31T13:59:17.870" v="10" actId="1076"/>
        <pc:sldMkLst>
          <pc:docMk/>
          <pc:sldMk cId="3407144296" sldId="266"/>
        </pc:sldMkLst>
        <pc:picChg chg="mod">
          <ac:chgData name="Ms Y Col" userId="0eb1def5-0233-4946-b9e6-eefba5c689b0" providerId="ADAL" clId="{B7BAEC37-E3E2-4453-8774-B256F3A3AD62}" dt="2023-01-31T13:59:17.870" v="10" actId="1076"/>
          <ac:picMkLst>
            <pc:docMk/>
            <pc:sldMk cId="3407144296" sldId="266"/>
            <ac:picMk id="4" creationId="{BF814A0C-C497-7749-6CEF-2BF5C0AF8250}"/>
          </ac:picMkLst>
        </pc:picChg>
      </pc:sldChg>
      <pc:sldChg chg="modSp mod">
        <pc:chgData name="Ms Y Col" userId="0eb1def5-0233-4946-b9e6-eefba5c689b0" providerId="ADAL" clId="{B7BAEC37-E3E2-4453-8774-B256F3A3AD62}" dt="2023-01-31T13:58:39.251" v="9" actId="1076"/>
        <pc:sldMkLst>
          <pc:docMk/>
          <pc:sldMk cId="2326743534" sldId="267"/>
        </pc:sldMkLst>
        <pc:picChg chg="mod">
          <ac:chgData name="Ms Y Col" userId="0eb1def5-0233-4946-b9e6-eefba5c689b0" providerId="ADAL" clId="{B7BAEC37-E3E2-4453-8774-B256F3A3AD62}" dt="2023-01-31T13:58:39.251" v="9" actId="1076"/>
          <ac:picMkLst>
            <pc:docMk/>
            <pc:sldMk cId="2326743534" sldId="267"/>
            <ac:picMk id="6" creationId="{5ECA04B3-424A-56BD-6431-1CB2769B9C18}"/>
          </ac:picMkLst>
        </pc:picChg>
      </pc:sldChg>
      <pc:sldChg chg="modSp mod">
        <pc:chgData name="Ms Y Col" userId="0eb1def5-0233-4946-b9e6-eefba5c689b0" providerId="ADAL" clId="{B7BAEC37-E3E2-4453-8774-B256F3A3AD62}" dt="2023-01-31T13:57:35.683" v="8" actId="1076"/>
        <pc:sldMkLst>
          <pc:docMk/>
          <pc:sldMk cId="3340196067" sldId="268"/>
        </pc:sldMkLst>
        <pc:picChg chg="mod">
          <ac:chgData name="Ms Y Col" userId="0eb1def5-0233-4946-b9e6-eefba5c689b0" providerId="ADAL" clId="{B7BAEC37-E3E2-4453-8774-B256F3A3AD62}" dt="2023-01-31T13:57:35.683" v="8" actId="1076"/>
          <ac:picMkLst>
            <pc:docMk/>
            <pc:sldMk cId="3340196067" sldId="268"/>
            <ac:picMk id="4" creationId="{6232C896-CE35-ADCA-F00E-F1A3FD72F1DF}"/>
          </ac:picMkLst>
        </pc:picChg>
      </pc:sldChg>
      <pc:sldChg chg="modSp mod">
        <pc:chgData name="Ms Y Col" userId="0eb1def5-0233-4946-b9e6-eefba5c689b0" providerId="ADAL" clId="{B7BAEC37-E3E2-4453-8774-B256F3A3AD62}" dt="2023-01-31T13:56:55.983" v="7" actId="1076"/>
        <pc:sldMkLst>
          <pc:docMk/>
          <pc:sldMk cId="4105853303" sldId="269"/>
        </pc:sldMkLst>
        <pc:picChg chg="mod">
          <ac:chgData name="Ms Y Col" userId="0eb1def5-0233-4946-b9e6-eefba5c689b0" providerId="ADAL" clId="{B7BAEC37-E3E2-4453-8774-B256F3A3AD62}" dt="2023-01-31T13:56:55.983" v="7" actId="1076"/>
          <ac:picMkLst>
            <pc:docMk/>
            <pc:sldMk cId="4105853303" sldId="269"/>
            <ac:picMk id="6" creationId="{D35D83A8-4558-7BFE-D498-C080F350A3BC}"/>
          </ac:picMkLst>
        </pc:picChg>
      </pc:sldChg>
      <pc:sldChg chg="delSp modSp mod delAnim">
        <pc:chgData name="Ms Y Col" userId="0eb1def5-0233-4946-b9e6-eefba5c689b0" providerId="ADAL" clId="{B7BAEC37-E3E2-4453-8774-B256F3A3AD62}" dt="2023-01-31T13:56:29.002" v="6" actId="1076"/>
        <pc:sldMkLst>
          <pc:docMk/>
          <pc:sldMk cId="1853336887" sldId="270"/>
        </pc:sldMkLst>
        <pc:picChg chg="del mod">
          <ac:chgData name="Ms Y Col" userId="0eb1def5-0233-4946-b9e6-eefba5c689b0" providerId="ADAL" clId="{B7BAEC37-E3E2-4453-8774-B256F3A3AD62}" dt="2023-01-31T13:56:25.869" v="5" actId="478"/>
          <ac:picMkLst>
            <pc:docMk/>
            <pc:sldMk cId="1853336887" sldId="270"/>
            <ac:picMk id="4" creationId="{06FA81DA-1E19-9169-003B-607F276DAFF3}"/>
          </ac:picMkLst>
        </pc:picChg>
        <pc:picChg chg="mod">
          <ac:chgData name="Ms Y Col" userId="0eb1def5-0233-4946-b9e6-eefba5c689b0" providerId="ADAL" clId="{B7BAEC37-E3E2-4453-8774-B256F3A3AD62}" dt="2023-01-31T13:56:29.002" v="6" actId="1076"/>
          <ac:picMkLst>
            <pc:docMk/>
            <pc:sldMk cId="1853336887" sldId="270"/>
            <ac:picMk id="6" creationId="{492D6C38-9AF4-8BB1-51D8-B0386528BA98}"/>
          </ac:picMkLst>
        </pc:picChg>
      </pc:sldChg>
      <pc:sldChg chg="modSp mod">
        <pc:chgData name="Ms Y Col" userId="0eb1def5-0233-4946-b9e6-eefba5c689b0" providerId="ADAL" clId="{B7BAEC37-E3E2-4453-8774-B256F3A3AD62}" dt="2023-01-31T13:54:59.667" v="2" actId="1076"/>
        <pc:sldMkLst>
          <pc:docMk/>
          <pc:sldMk cId="3512229642" sldId="271"/>
        </pc:sldMkLst>
        <pc:picChg chg="mod">
          <ac:chgData name="Ms Y Col" userId="0eb1def5-0233-4946-b9e6-eefba5c689b0" providerId="ADAL" clId="{B7BAEC37-E3E2-4453-8774-B256F3A3AD62}" dt="2023-01-31T13:54:59.667" v="2" actId="1076"/>
          <ac:picMkLst>
            <pc:docMk/>
            <pc:sldMk cId="3512229642" sldId="271"/>
            <ac:picMk id="8" creationId="{2619C67A-B417-73AD-968C-8BE4F1F615F7}"/>
          </ac:picMkLst>
        </pc:picChg>
      </pc:sldChg>
      <pc:sldChg chg="modSp mod">
        <pc:chgData name="Ms Y Col" userId="0eb1def5-0233-4946-b9e6-eefba5c689b0" providerId="ADAL" clId="{B7BAEC37-E3E2-4453-8774-B256F3A3AD62}" dt="2023-01-31T13:54:04.660" v="1" actId="1076"/>
        <pc:sldMkLst>
          <pc:docMk/>
          <pc:sldMk cId="3537510076" sldId="272"/>
        </pc:sldMkLst>
        <pc:picChg chg="mod">
          <ac:chgData name="Ms Y Col" userId="0eb1def5-0233-4946-b9e6-eefba5c689b0" providerId="ADAL" clId="{B7BAEC37-E3E2-4453-8774-B256F3A3AD62}" dt="2023-01-31T13:53:59.785" v="0" actId="1076"/>
          <ac:picMkLst>
            <pc:docMk/>
            <pc:sldMk cId="3537510076" sldId="272"/>
            <ac:picMk id="2" creationId="{B918B1E8-433D-A85A-17F4-A0F4EF4103B5}"/>
          </ac:picMkLst>
        </pc:picChg>
        <pc:picChg chg="mod">
          <ac:chgData name="Ms Y Col" userId="0eb1def5-0233-4946-b9e6-eefba5c689b0" providerId="ADAL" clId="{B7BAEC37-E3E2-4453-8774-B256F3A3AD62}" dt="2023-01-31T13:54:04.660" v="1" actId="1076"/>
          <ac:picMkLst>
            <pc:docMk/>
            <pc:sldMk cId="3537510076" sldId="272"/>
            <ac:picMk id="7" creationId="{70F12390-2BD3-BB66-88DF-FF4B778E8037}"/>
          </ac:picMkLst>
        </pc:picChg>
      </pc:sldChg>
    </pc:docChg>
  </pc:docChgLst>
</pc:chgInfo>
</file>

<file path=ppt/comments/modernComment_110_D2DA1E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2A98DD-12BD-47CC-9A2D-BD4661BE0F6E}" authorId="{8ADA05AD-45B9-D80D-67A2-B1FCEA366EC3}" created="2022-11-22T11:14:32.173">
    <pc:sldMkLst xmlns:pc="http://schemas.microsoft.com/office/powerpoint/2013/main/command">
      <pc:docMk/>
      <pc:sldMk cId="1931904458" sldId="273"/>
    </pc:sldMkLst>
    <p188:txBody>
      <a:bodyPr/>
      <a:lstStyle/>
      <a:p>
        <a:r>
          <a:rPr lang="en-GB"/>
          <a:t>If your noun is plural please add an -s at the end. écureuilS
Please watch the assignment about writing accents in French.
les écureuils= (the) squirrels (males only or males and females)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9710A-5435-405E-8784-DD1209FB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30346-D963-451C-9129-F0626F1A51B0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A006A-ED20-4E82-990B-89B31FD1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C47E1-179F-4C06-9652-B9D14D4A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4B16D-2650-456B-8E85-F68D83B39A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33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57F6E-E54A-42F6-850B-05FF27D59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57526-2F8B-49EB-B581-67E85D5656A2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E7878-CA08-4DA6-A728-4EF576D4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9DFB5-86AB-4AC7-BFE6-AA831DB8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A457-492D-437B-8A83-42D6518EDE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77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770D1-0A25-4AED-A4DD-8F90E39E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FACC-50CA-4A29-94A3-910C11ABB48D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CE2D2-BC4B-46B7-ADA3-8314DA7F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FEFF-7B23-49E3-880B-37A69ED8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C7A87-418A-4B5C-8724-9209CACF79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9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3D680-979E-4191-80A5-EFC1BC46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06A66-D37C-418A-8C33-68CF4DD6FE80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5FB7F-DBDA-4CC6-A44B-E6D41A2F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CD019-7DDB-4920-A4FE-AD1A13EF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9865E-DFEE-4322-9B6D-E2C990C19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79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0C23B-4441-49C5-9259-A0320059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0557-A202-403C-B23E-7C2A840DAE2D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FC2A9-8385-4ADE-BBCA-4F8A4BCF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7B289-D091-4BB7-BF03-05A68C2B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061C-6318-477A-9778-C084BDD3FF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29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C8F5B1-D6A3-477F-99C0-DAC57B7E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AA476-0B8D-488C-A70B-754E347E2233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4EEE05-1462-4395-9662-BAF37D64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FC7640-295C-4084-9019-65ABA618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6E73-0A75-49B5-8442-7107590752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22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0A8CF1-97B2-4F4C-A683-55C4668F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1133-51ED-477B-97D2-84F33AB2E87F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7A441B-AE66-479E-A60D-05DE7FEF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EB4468-54E8-4068-8754-AA515888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413C-D3B4-4D57-969A-18E42A360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93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844584D-CBF1-4602-9893-0C373599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4A14-96A4-4C8C-A1BD-A6B3A76EF9C2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9398DE-0B9E-4227-B769-72CBAA62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9D448A-4BB4-443A-B256-6E6F2417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A61AB-A89A-40DF-B844-86BA3F194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6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0FA838-2068-4841-AB97-872FB869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05A2C-DFD3-4D18-9154-36EF2C3FCC70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325B16C-2A7C-46FC-8799-5912569B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0A821-66AD-4672-B953-7187D090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83BC-A737-48A8-B4E0-B094CEA5C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01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BBFD0A-A227-4D99-B265-383C299F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B976-8D6E-49D4-A08F-FD33CD8A6CB9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E18A0C-BE11-46FC-B45C-702DBBB0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8D6F91-2890-44BA-A3EC-C2CAFEF6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1268F-DE6E-44DB-B769-58468E0BE4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48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05200E-85EF-4AAE-8009-E0F27EB4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15049-1A09-443E-846D-6BB8499BCA04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60340D-BA2D-453D-BD22-4FEB6257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A23774-AE30-46E0-8E69-E7406343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43F4-37BE-413B-896F-072A95CB2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57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C08314-6F6B-4C16-BACA-B253AC4ACF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19825E-6A56-4619-9DC4-087A7D0FE1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BBF18-3769-4A7F-AC44-351B4CBCF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313CDB-86C5-4BB8-A4FC-BD790E1205FE}" type="datetimeFigureOut">
              <a:rPr lang="en-US"/>
              <a:pPr>
                <a:defRPr/>
              </a:pPr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2661-F446-4F96-848E-59345D6F7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C9F7A-6701-4BBE-BC47-F6F6BC5F6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B4FD43-D8F5-4DB7-9D0F-A08498ED6E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freefoto.com/preview/9909-10-482/Grey-Squirrel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microsoft.com/office/2018/10/relationships/comments" Target="../comments/modernComment_110_D2DA1EBC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flickr.com/photos/nucastiel/36038497775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www.flickr.com/photos/peter-trimming/8218045370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www.flickr.com/photos/peter-trimming/8218045370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www.grillachef.com/2011/06/baking-with-nut-flours.html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50641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staffordshiredailyphoto.blogspot.com/2012/02/squirrel-stand-off.htm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://ell.stackexchange.com/questions/33942/what-does-in-a-nut-shell-mean-in-this-context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thebrandbite.com/2015/07/08/apple-product-naming-brand-architecture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flickr.com/photos/peter-trimming/8218045370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flickr.com/photos/wintrhawk/3458380080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www.flickr.com/photos/peter-trimming/8218045370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flickr.com/photos/seelensturm/5509886216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www.flickr.com/photos/peter-trimming/8218045370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kichencorner.blogspot.com/2013/05/new-york-style-pepperoni-pizza-baking.html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flickr.com/photos/peter-trimming/8218045370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9C3C60-D99A-410D-89BC-6CE82439267A}"/>
              </a:ext>
            </a:extLst>
          </p:cNvPr>
          <p:cNvSpPr/>
          <p:nvPr/>
        </p:nvSpPr>
        <p:spPr>
          <a:xfrm>
            <a:off x="0" y="5661025"/>
            <a:ext cx="9144000" cy="11969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FFF544-43F7-49B8-AA05-1D73E2DF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2544" r="18427" b="19762"/>
          <a:stretch>
            <a:fillRect/>
          </a:stretch>
        </p:blipFill>
        <p:spPr bwMode="auto">
          <a:xfrm>
            <a:off x="0" y="311150"/>
            <a:ext cx="91440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36B92B-DCE5-474E-8464-FA658924E418}"/>
              </a:ext>
            </a:extLst>
          </p:cNvPr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A4DD4B-217F-C76F-4E17-939DBE98EC0C}"/>
              </a:ext>
            </a:extLst>
          </p:cNvPr>
          <p:cNvSpPr/>
          <p:nvPr/>
        </p:nvSpPr>
        <p:spPr>
          <a:xfrm>
            <a:off x="3059832" y="562950"/>
            <a:ext cx="5354319" cy="54616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78CB31-1C4F-916F-9C31-AA2AA503BA99}"/>
              </a:ext>
            </a:extLst>
          </p:cNvPr>
          <p:cNvSpPr/>
          <p:nvPr/>
        </p:nvSpPr>
        <p:spPr>
          <a:xfrm>
            <a:off x="1782580" y="1312014"/>
            <a:ext cx="1213276" cy="5181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solidFill>
                  <a:srgbClr val="7030A0"/>
                </a:solidFill>
                <a:cs typeface="Calibri"/>
              </a:rPr>
              <a:t>écureuils</a:t>
            </a:r>
            <a:r>
              <a:rPr lang="en-US">
                <a:solidFill>
                  <a:srgbClr val="7030A0"/>
                </a:solidFill>
                <a:cs typeface="Calibri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1EF68D-DC08-410D-94C6-F18BB049E453}"/>
              </a:ext>
            </a:extLst>
          </p:cNvPr>
          <p:cNvSpPr/>
          <p:nvPr/>
        </p:nvSpPr>
        <p:spPr>
          <a:xfrm>
            <a:off x="15772" y="5899472"/>
            <a:ext cx="6788476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/>
                </a:solidFill>
              </a:rPr>
              <a:t>Story adapted by: Amena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918B1E8-433D-A85A-17F4-A0F4EF410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59832" y="562949"/>
            <a:ext cx="5345501" cy="536562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F12390-2BD3-BB66-88DF-FF4B778E8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049" y="2171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EA2EFC-12F9-ED2C-0849-0C834F55F1A5}"/>
              </a:ext>
            </a:extLst>
          </p:cNvPr>
          <p:cNvGrpSpPr/>
          <p:nvPr/>
        </p:nvGrpSpPr>
        <p:grpSpPr>
          <a:xfrm>
            <a:off x="0" y="415925"/>
            <a:ext cx="9144000" cy="5911132"/>
            <a:chOff x="0" y="415925"/>
            <a:chExt cx="9144000" cy="5911132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7284DE48-07DF-438B-B04B-256C195FD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4" t="12909" r="18182" b="19818"/>
            <a:stretch>
              <a:fillRect/>
            </a:stretch>
          </p:blipFill>
          <p:spPr bwMode="auto">
            <a:xfrm>
              <a:off x="0" y="415925"/>
              <a:ext cx="9144000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319FA0B-0B70-47E0-759D-92F6F1398F83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223AF7-B12A-7B14-EC12-A3BE80FDBEA6}"/>
                </a:ext>
              </a:extLst>
            </p:cNvPr>
            <p:cNvSpPr/>
            <p:nvPr/>
          </p:nvSpPr>
          <p:spPr>
            <a:xfrm>
              <a:off x="2339752" y="2654708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B5361C-7204-CE14-BDF2-0DFE798CB91F}"/>
                </a:ext>
              </a:extLst>
            </p:cNvPr>
            <p:cNvSpPr/>
            <p:nvPr/>
          </p:nvSpPr>
          <p:spPr>
            <a:xfrm>
              <a:off x="115612" y="2924944"/>
              <a:ext cx="352028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316BFD-9071-BF25-115D-D177D2E2FA93}"/>
              </a:ext>
            </a:extLst>
          </p:cNvPr>
          <p:cNvSpPr txBox="1"/>
          <p:nvPr/>
        </p:nvSpPr>
        <p:spPr>
          <a:xfrm>
            <a:off x="153563" y="2898508"/>
            <a:ext cx="32110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>
                <a:latin typeface="Consolas"/>
              </a:rPr>
              <a:t>un fruit du dragon.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6A74867-1A37-5B8A-68BC-FB7B73CF4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90513" y="630720"/>
            <a:ext cx="4928557" cy="569720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FAA749-8B7E-0E48-A86F-91FC14D6D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330" y="4062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BBE10B-1D65-4DB6-9D19-1682EB9B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3461" r="18427" b="19760"/>
          <a:stretch>
            <a:fillRect/>
          </a:stretch>
        </p:blipFill>
        <p:spPr bwMode="auto">
          <a:xfrm>
            <a:off x="0" y="530225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CB61D-EBB8-7093-25E3-1EB6C73F037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6D325-9FF8-B894-82BF-9968DD865679}"/>
              </a:ext>
            </a:extLst>
          </p:cNvPr>
          <p:cNvSpPr/>
          <p:nvPr/>
        </p:nvSpPr>
        <p:spPr>
          <a:xfrm>
            <a:off x="4644008" y="3429000"/>
            <a:ext cx="4355976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2BC92-7EA6-A14B-C0AB-65F4ECFC5703}"/>
              </a:ext>
            </a:extLst>
          </p:cNvPr>
          <p:cNvSpPr/>
          <p:nvPr/>
        </p:nvSpPr>
        <p:spPr>
          <a:xfrm>
            <a:off x="5815187" y="2904508"/>
            <a:ext cx="1632804" cy="5181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7030A0"/>
                </a:solidFill>
                <a:cs typeface="Calibri"/>
              </a:rPr>
              <a:t>Les </a:t>
            </a:r>
            <a:r>
              <a:rPr lang="en-US" err="1">
                <a:solidFill>
                  <a:srgbClr val="7030A0"/>
                </a:solidFill>
                <a:cs typeface="Calibri"/>
              </a:rPr>
              <a:t>écureuils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91DBEB-1D41-FFE0-F9CF-2443007EE5EF}"/>
              </a:ext>
            </a:extLst>
          </p:cNvPr>
          <p:cNvSpPr txBox="1"/>
          <p:nvPr/>
        </p:nvSpPr>
        <p:spPr>
          <a:xfrm>
            <a:off x="4974945" y="3436283"/>
            <a:ext cx="31288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>
                <a:latin typeface="Consolas"/>
              </a:rPr>
              <a:t>les fruits du dragon.</a:t>
            </a:r>
            <a:endParaRPr lang="en-US"/>
          </a:p>
        </p:txBody>
      </p:sp>
      <p:pic>
        <p:nvPicPr>
          <p:cNvPr id="6" name="Picture 5" descr="A picture containing squirrel, cat, mammal, close&#10;&#10;Description automatically generated">
            <a:extLst>
              <a:ext uri="{FF2B5EF4-FFF2-40B4-BE49-F238E27FC236}">
                <a16:creationId xmlns:a16="http://schemas.microsoft.com/office/drawing/2014/main" id="{C621AE92-2976-EAF6-5EDA-68419505D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846" y="585298"/>
            <a:ext cx="4969267" cy="577034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C5E84E-B09F-CD69-C0FC-E776AE89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1155" y="3993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D0F6D2-B801-728E-5139-138121607ED1}"/>
              </a:ext>
            </a:extLst>
          </p:cNvPr>
          <p:cNvGrpSpPr/>
          <p:nvPr/>
        </p:nvGrpSpPr>
        <p:grpSpPr>
          <a:xfrm>
            <a:off x="0" y="530943"/>
            <a:ext cx="9144000" cy="5796114"/>
            <a:chOff x="0" y="530943"/>
            <a:chExt cx="9144000" cy="5796114"/>
          </a:xfrm>
        </p:grpSpPr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C78C25B7-08E4-40CE-9E3C-869DF9C91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4" t="13274" r="18394" b="19818"/>
            <a:stretch>
              <a:fillRect/>
            </a:stretch>
          </p:blipFill>
          <p:spPr bwMode="auto">
            <a:xfrm>
              <a:off x="0" y="530943"/>
              <a:ext cx="9144000" cy="566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BA7D03A-C295-7832-7076-BECF42FCBF75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9D9635-D4D9-2DAE-B32A-19BCDD1D1549}"/>
                </a:ext>
              </a:extLst>
            </p:cNvPr>
            <p:cNvSpPr/>
            <p:nvPr/>
          </p:nvSpPr>
          <p:spPr>
            <a:xfrm>
              <a:off x="2195736" y="2703039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17B52F-264F-A11C-C264-98D1E8CA4172}"/>
                </a:ext>
              </a:extLst>
            </p:cNvPr>
            <p:cNvSpPr/>
            <p:nvPr/>
          </p:nvSpPr>
          <p:spPr>
            <a:xfrm>
              <a:off x="107504" y="3003003"/>
              <a:ext cx="3312368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6" descr="Green Vegetables · Free Stock Photo">
            <a:extLst>
              <a:ext uri="{FF2B5EF4-FFF2-40B4-BE49-F238E27FC236}">
                <a16:creationId xmlns:a16="http://schemas.microsoft.com/office/drawing/2014/main" id="{4E2DB926-8E60-03AB-EC4F-2E1554146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513" y="631166"/>
            <a:ext cx="4928558" cy="5696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0E07E0-7205-A3F2-4A03-E52206A0561C}"/>
              </a:ext>
            </a:extLst>
          </p:cNvPr>
          <p:cNvSpPr txBox="1"/>
          <p:nvPr/>
        </p:nvSpPr>
        <p:spPr>
          <a:xfrm>
            <a:off x="172759" y="3032876"/>
            <a:ext cx="2821726" cy="3839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>
                <a:latin typeface="Consolas"/>
              </a:rPr>
              <a:t>un concombre</a:t>
            </a:r>
            <a:r>
              <a:rPr lang="fr">
                <a:solidFill>
                  <a:srgbClr val="00B050"/>
                </a:solidFill>
                <a:latin typeface="Consolas"/>
              </a:rPr>
              <a:t>.</a:t>
            </a:r>
            <a:endParaRPr lang="en-US">
              <a:solidFill>
                <a:srgbClr val="00B050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1862D2-30EA-D3A0-5AC2-B0D8C27E4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929" y="4196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BBE10B-1D65-4DB6-9D19-1682EB9B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3461" r="18427" b="19760"/>
          <a:stretch>
            <a:fillRect/>
          </a:stretch>
        </p:blipFill>
        <p:spPr bwMode="auto">
          <a:xfrm>
            <a:off x="0" y="530225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CB61D-EBB8-7093-25E3-1EB6C73F037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6D325-9FF8-B894-82BF-9968DD865679}"/>
              </a:ext>
            </a:extLst>
          </p:cNvPr>
          <p:cNvSpPr/>
          <p:nvPr/>
        </p:nvSpPr>
        <p:spPr>
          <a:xfrm>
            <a:off x="4644008" y="3429000"/>
            <a:ext cx="4355976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2BC92-7EA6-A14B-C0AB-65F4ECFC5703}"/>
              </a:ext>
            </a:extLst>
          </p:cNvPr>
          <p:cNvSpPr/>
          <p:nvPr/>
        </p:nvSpPr>
        <p:spPr>
          <a:xfrm>
            <a:off x="5815187" y="2904508"/>
            <a:ext cx="1632804" cy="5181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7030A0"/>
                </a:solidFill>
                <a:cs typeface="Calibri"/>
              </a:rPr>
              <a:t>Les </a:t>
            </a:r>
            <a:r>
              <a:rPr lang="en-US" err="1">
                <a:solidFill>
                  <a:srgbClr val="7030A0"/>
                </a:solidFill>
                <a:cs typeface="Calibri"/>
              </a:rPr>
              <a:t>écureuils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D992B-26E4-5DDE-5F4D-CF165A818FCE}"/>
              </a:ext>
            </a:extLst>
          </p:cNvPr>
          <p:cNvSpPr txBox="1"/>
          <p:nvPr/>
        </p:nvSpPr>
        <p:spPr>
          <a:xfrm>
            <a:off x="5105981" y="3493566"/>
            <a:ext cx="36087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>
                <a:solidFill>
                  <a:srgbClr val="000000"/>
                </a:solidFill>
                <a:latin typeface="Consolas"/>
              </a:rPr>
              <a:t>les concombres.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A picture containing squirrel, cat, mammal, close&#10;&#10;Description automatically generated">
            <a:extLst>
              <a:ext uri="{FF2B5EF4-FFF2-40B4-BE49-F238E27FC236}">
                <a16:creationId xmlns:a16="http://schemas.microsoft.com/office/drawing/2014/main" id="{87E9C864-1F32-41C5-B93C-4936FDB64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5209" y="573794"/>
            <a:ext cx="4969267" cy="577034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90D468-4442-0096-02EA-295C196BC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9685" y="3906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3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667297-6F49-707B-0E0C-396E2EF6C806}"/>
              </a:ext>
            </a:extLst>
          </p:cNvPr>
          <p:cNvGrpSpPr/>
          <p:nvPr/>
        </p:nvGrpSpPr>
        <p:grpSpPr>
          <a:xfrm>
            <a:off x="-12068" y="454886"/>
            <a:ext cx="9126538" cy="5850807"/>
            <a:chOff x="53975" y="476250"/>
            <a:chExt cx="9126538" cy="5850807"/>
          </a:xfrm>
        </p:grpSpPr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45123114-981D-487D-964A-BA6F5D8AD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1" t="13274" r="18182" b="19818"/>
            <a:stretch>
              <a:fillRect/>
            </a:stretch>
          </p:blipFill>
          <p:spPr bwMode="auto">
            <a:xfrm>
              <a:off x="53975" y="476250"/>
              <a:ext cx="9126538" cy="561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FDDB57-603C-3E1D-9EB4-650F724A1C21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9DBAD2-8BE1-DB4B-6C67-E48A80DBFD6D}"/>
                </a:ext>
              </a:extLst>
            </p:cNvPr>
            <p:cNvSpPr/>
            <p:nvPr/>
          </p:nvSpPr>
          <p:spPr>
            <a:xfrm>
              <a:off x="69748" y="2924497"/>
              <a:ext cx="3638155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F1E11C8-E0BC-D6F8-5929-CA5F07DC8D94}"/>
              </a:ext>
            </a:extLst>
          </p:cNvPr>
          <p:cNvSpPr txBox="1"/>
          <p:nvPr/>
        </p:nvSpPr>
        <p:spPr>
          <a:xfrm>
            <a:off x="95976" y="2898508"/>
            <a:ext cx="24762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 dirty="0">
                <a:latin typeface="Consolas"/>
              </a:rPr>
              <a:t>des noisettes.</a:t>
            </a:r>
            <a:endParaRPr lang="en-US" dirty="0">
              <a:cs typeface="Arial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57343935-C1AC-F8CD-382A-FC079B8B8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90513" y="667325"/>
            <a:ext cx="4957313" cy="563836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05F5F0-0D71-2AFB-B17C-BADB8B183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174" y="4224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5FF042F-CAB8-4440-BAC7-40E43EA6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12909" r="18182" b="19818"/>
          <a:stretch>
            <a:fillRect/>
          </a:stretch>
        </p:blipFill>
        <p:spPr bwMode="auto">
          <a:xfrm>
            <a:off x="0" y="485775"/>
            <a:ext cx="9144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6B16FE-2E1B-C1C1-675D-A0BF5E63984E}"/>
              </a:ext>
            </a:extLst>
          </p:cNvPr>
          <p:cNvSpPr/>
          <p:nvPr/>
        </p:nvSpPr>
        <p:spPr>
          <a:xfrm>
            <a:off x="2915816" y="5013176"/>
            <a:ext cx="4608512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ECF574-3DB1-0888-4ECE-D1A7EC2BA475}"/>
              </a:ext>
            </a:extLst>
          </p:cNvPr>
          <p:cNvSpPr/>
          <p:nvPr/>
        </p:nvSpPr>
        <p:spPr>
          <a:xfrm>
            <a:off x="2699792" y="485776"/>
            <a:ext cx="3744416" cy="396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8B3C7D-027C-432C-745A-DB0E6B8989C1}"/>
              </a:ext>
            </a:extLst>
          </p:cNvPr>
          <p:cNvSpPr/>
          <p:nvPr/>
        </p:nvSpPr>
        <p:spPr>
          <a:xfrm>
            <a:off x="221676" y="5013176"/>
            <a:ext cx="1542012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Oh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FF770-0775-051E-69E9-9C4F7DCA9272}"/>
              </a:ext>
            </a:extLst>
          </p:cNvPr>
          <p:cNvSpPr txBox="1"/>
          <p:nvPr/>
        </p:nvSpPr>
        <p:spPr>
          <a:xfrm>
            <a:off x="-68494" y="5017213"/>
            <a:ext cx="350456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Oh. Les </a:t>
            </a:r>
            <a:r>
              <a:rPr lang="en-US" err="1">
                <a:latin typeface="Arial"/>
                <a:cs typeface="Arial"/>
              </a:rPr>
              <a:t>écureuils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aiment</a:t>
            </a:r>
            <a:r>
              <a:rPr lang="en-US">
                <a:latin typeface="Arial"/>
                <a:cs typeface="Arial"/>
              </a:rPr>
              <a:t> les 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3444D-9EC8-5150-C9EA-D78A38B05677}"/>
              </a:ext>
            </a:extLst>
          </p:cNvPr>
          <p:cNvSpPr txBox="1"/>
          <p:nvPr/>
        </p:nvSpPr>
        <p:spPr>
          <a:xfrm>
            <a:off x="3136364" y="5010004"/>
            <a:ext cx="27833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>
                <a:latin typeface="Consolas"/>
              </a:rPr>
              <a:t>noisettes!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183CC9B-3F1B-87DC-C6A7-C724A5B392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2879" t="1667" r="21466" b="-2466"/>
          <a:stretch/>
        </p:blipFill>
        <p:spPr>
          <a:xfrm flipH="1">
            <a:off x="2696461" y="1104139"/>
            <a:ext cx="877750" cy="3355104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877FE72-AE80-EC56-5EF4-F7347CF1E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2879" t="1667" r="21466" b="-2466"/>
          <a:stretch/>
        </p:blipFill>
        <p:spPr>
          <a:xfrm>
            <a:off x="2697193" y="1104138"/>
            <a:ext cx="876286" cy="335510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ABF1FF1-37EB-15E1-D513-7528A92943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2879" t="1667" r="21466" b="-2466"/>
          <a:stretch/>
        </p:blipFill>
        <p:spPr>
          <a:xfrm flipH="1">
            <a:off x="5543910" y="1104139"/>
            <a:ext cx="892129" cy="34269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953C9A7-27A5-A718-2136-4681CACEF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826591" y="53536"/>
            <a:ext cx="3692103" cy="486749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7676503-DBF3-3509-ED4E-4308087F7EAD}"/>
              </a:ext>
            </a:extLst>
          </p:cNvPr>
          <p:cNvSpPr/>
          <p:nvPr/>
        </p:nvSpPr>
        <p:spPr>
          <a:xfrm>
            <a:off x="4048001" y="1708630"/>
            <a:ext cx="431321" cy="4888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C4FA7D-E18F-9436-96B9-1188AD8CB780}"/>
              </a:ext>
            </a:extLst>
          </p:cNvPr>
          <p:cNvSpPr/>
          <p:nvPr/>
        </p:nvSpPr>
        <p:spPr>
          <a:xfrm>
            <a:off x="4666227" y="1708629"/>
            <a:ext cx="431321" cy="4888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0E6418F-1E9F-FA75-6A3B-01084EB86466}"/>
              </a:ext>
            </a:extLst>
          </p:cNvPr>
          <p:cNvSpPr/>
          <p:nvPr/>
        </p:nvSpPr>
        <p:spPr>
          <a:xfrm>
            <a:off x="4107890" y="2765314"/>
            <a:ext cx="920150" cy="6613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D5877D-80E0-7F45-F935-1415672DC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5315" y="4994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0">
            <a:extLst>
              <a:ext uri="{FF2B5EF4-FFF2-40B4-BE49-F238E27FC236}">
                <a16:creationId xmlns:a16="http://schemas.microsoft.com/office/drawing/2014/main" id="{3EC56E44-F308-4B0D-A727-A9A4ECE1DEC6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404813"/>
            <a:ext cx="5256213" cy="5256212"/>
            <a:chOff x="2267744" y="836712"/>
            <a:chExt cx="4608512" cy="4536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9F441A-C464-4A5A-819A-9952B02F9D31}"/>
                </a:ext>
              </a:extLst>
            </p:cNvPr>
            <p:cNvSpPr/>
            <p:nvPr/>
          </p:nvSpPr>
          <p:spPr>
            <a:xfrm>
              <a:off x="2267744" y="836712"/>
              <a:ext cx="4608512" cy="453650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C86420B-6FE6-4EF3-9773-564BF078C64B}"/>
                </a:ext>
              </a:extLst>
            </p:cNvPr>
            <p:cNvSpPr/>
            <p:nvPr/>
          </p:nvSpPr>
          <p:spPr>
            <a:xfrm>
              <a:off x="2832847" y="1302557"/>
              <a:ext cx="3520063" cy="3600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411" name="Group 4">
            <a:extLst>
              <a:ext uri="{FF2B5EF4-FFF2-40B4-BE49-F238E27FC236}">
                <a16:creationId xmlns:a16="http://schemas.microsoft.com/office/drawing/2014/main" id="{E76BEBB8-C689-48CB-A539-F9026F004A03}"/>
              </a:ext>
            </a:extLst>
          </p:cNvPr>
          <p:cNvGrpSpPr>
            <a:grpSpLocks/>
          </p:cNvGrpSpPr>
          <p:nvPr/>
        </p:nvGrpSpPr>
        <p:grpSpPr bwMode="auto">
          <a:xfrm rot="-7631033">
            <a:off x="3795712" y="1851026"/>
            <a:ext cx="2320925" cy="2095500"/>
            <a:chOff x="4355976" y="3494229"/>
            <a:chExt cx="2321757" cy="2095010"/>
          </a:xfrm>
        </p:grpSpPr>
        <p:pic>
          <p:nvPicPr>
            <p:cNvPr id="17416" name="Picture 2">
              <a:extLst>
                <a:ext uri="{FF2B5EF4-FFF2-40B4-BE49-F238E27FC236}">
                  <a16:creationId xmlns:a16="http://schemas.microsoft.com/office/drawing/2014/main" id="{D6B8201F-EDB1-4BE8-AC13-1EEB907B8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3" t="58737" r="44318" b="25822"/>
            <a:stretch>
              <a:fillRect/>
            </a:stretch>
          </p:blipFill>
          <p:spPr bwMode="auto">
            <a:xfrm>
              <a:off x="4355976" y="4293095"/>
              <a:ext cx="1080120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22C476-A992-465C-BAEB-AD5C9EF5D77B}"/>
                </a:ext>
              </a:extLst>
            </p:cNvPr>
            <p:cNvSpPr/>
            <p:nvPr/>
          </p:nvSpPr>
          <p:spPr>
            <a:xfrm rot="19176704">
              <a:off x="5244759" y="3493187"/>
              <a:ext cx="1440378" cy="1368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412" name="Group 3">
            <a:extLst>
              <a:ext uri="{FF2B5EF4-FFF2-40B4-BE49-F238E27FC236}">
                <a16:creationId xmlns:a16="http://schemas.microsoft.com/office/drawing/2014/main" id="{38BED415-8835-4301-93B5-0A904D6AFDB9}"/>
              </a:ext>
            </a:extLst>
          </p:cNvPr>
          <p:cNvGrpSpPr>
            <a:grpSpLocks/>
          </p:cNvGrpSpPr>
          <p:nvPr/>
        </p:nvGrpSpPr>
        <p:grpSpPr bwMode="auto">
          <a:xfrm>
            <a:off x="2747963" y="1765300"/>
            <a:ext cx="2320925" cy="2095500"/>
            <a:chOff x="4355976" y="3494229"/>
            <a:chExt cx="2321757" cy="2095011"/>
          </a:xfrm>
        </p:grpSpPr>
        <p:pic>
          <p:nvPicPr>
            <p:cNvPr id="17414" name="Picture 2">
              <a:extLst>
                <a:ext uri="{FF2B5EF4-FFF2-40B4-BE49-F238E27FC236}">
                  <a16:creationId xmlns:a16="http://schemas.microsoft.com/office/drawing/2014/main" id="{D75AF12D-C9AA-4589-A03A-1D8CA3A37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3" t="58737" r="44318" b="25822"/>
            <a:stretch>
              <a:fillRect/>
            </a:stretch>
          </p:blipFill>
          <p:spPr bwMode="auto">
            <a:xfrm>
              <a:off x="4355976" y="4293096"/>
              <a:ext cx="1080120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BAF88B-02C2-46A9-B16E-76677F67D718}"/>
                </a:ext>
              </a:extLst>
            </p:cNvPr>
            <p:cNvSpPr/>
            <p:nvPr/>
          </p:nvSpPr>
          <p:spPr>
            <a:xfrm rot="19176704">
              <a:off x="5237354" y="3494229"/>
              <a:ext cx="1440379" cy="1368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01B460-2BDB-4215-AF28-8A5F2D1B716C}"/>
              </a:ext>
            </a:extLst>
          </p:cNvPr>
          <p:cNvSpPr txBox="1"/>
          <p:nvPr/>
        </p:nvSpPr>
        <p:spPr>
          <a:xfrm>
            <a:off x="3924300" y="5797550"/>
            <a:ext cx="1298575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Fin</a:t>
            </a:r>
            <a:endParaRPr lang="en-US" sz="6000" b="1">
              <a:solidFill>
                <a:schemeClr val="accent6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B818E4-F7FA-54B0-6E7E-0E0356CB7ACB}"/>
              </a:ext>
            </a:extLst>
          </p:cNvPr>
          <p:cNvSpPr/>
          <p:nvPr/>
        </p:nvSpPr>
        <p:spPr>
          <a:xfrm>
            <a:off x="2232025" y="692696"/>
            <a:ext cx="4608512" cy="47034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B450A7-126E-F0A6-64CD-D06E5B825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970363" y="1281023"/>
            <a:ext cx="2973237" cy="3519577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6A0791-4523-5B1D-0DA6-AF87B5701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7299" y="594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2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09EBD96-3209-33F9-9A50-FF0E6C41EE21}"/>
              </a:ext>
            </a:extLst>
          </p:cNvPr>
          <p:cNvGrpSpPr/>
          <p:nvPr/>
        </p:nvGrpSpPr>
        <p:grpSpPr>
          <a:xfrm>
            <a:off x="0" y="530943"/>
            <a:ext cx="9118600" cy="5796114"/>
            <a:chOff x="0" y="530943"/>
            <a:chExt cx="9118600" cy="579611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8C6C63D-E8B6-4586-A9F6-B6E2B9B3E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1" t="12544" r="18394" b="19818"/>
            <a:stretch>
              <a:fillRect/>
            </a:stretch>
          </p:blipFill>
          <p:spPr bwMode="auto">
            <a:xfrm>
              <a:off x="0" y="530943"/>
              <a:ext cx="9118600" cy="569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DBD57D9-3FA0-7AB9-203F-A54AB64E617E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22AFE6-9CE0-C9A2-E7C8-FD8689352DB5}"/>
                </a:ext>
              </a:extLst>
            </p:cNvPr>
            <p:cNvSpPr/>
            <p:nvPr/>
          </p:nvSpPr>
          <p:spPr>
            <a:xfrm>
              <a:off x="1995931" y="2814751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4EDB35-6160-CBDD-2CE8-FDF184338C7E}"/>
                </a:ext>
              </a:extLst>
            </p:cNvPr>
            <p:cNvSpPr/>
            <p:nvPr/>
          </p:nvSpPr>
          <p:spPr>
            <a:xfrm>
              <a:off x="107504" y="3068960"/>
              <a:ext cx="3312368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66ED6FA-D0C8-6562-1403-3EE2872E9518}"/>
              </a:ext>
            </a:extLst>
          </p:cNvPr>
          <p:cNvSpPr txBox="1"/>
          <p:nvPr/>
        </p:nvSpPr>
        <p:spPr>
          <a:xfrm>
            <a:off x="193221" y="3086100"/>
            <a:ext cx="3276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err="1">
                <a:latin typeface="Arial"/>
                <a:cs typeface="Arial"/>
              </a:rPr>
              <a:t>une</a:t>
            </a:r>
            <a:r>
              <a:rPr lang="en-GB">
                <a:latin typeface="Arial"/>
                <a:cs typeface="Arial"/>
              </a:rPr>
              <a:t> pomme.</a:t>
            </a:r>
            <a:endParaRPr lang="en-GB" err="1"/>
          </a:p>
        </p:txBody>
      </p:sp>
      <p:pic>
        <p:nvPicPr>
          <p:cNvPr id="10" name="Picture 10" descr="A red apple with a green leaf&#10;&#10;Description automatically generated">
            <a:extLst>
              <a:ext uri="{FF2B5EF4-FFF2-40B4-BE49-F238E27FC236}">
                <a16:creationId xmlns:a16="http://schemas.microsoft.com/office/drawing/2014/main" id="{EB8A9F7D-9446-8018-366F-BD45DD1B9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91155" y="690473"/>
            <a:ext cx="4712896" cy="556331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19C67A-B417-73AD-968C-8BE4F1F61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652" y="4503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BBE10B-1D65-4DB6-9D19-1682EB9B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3461" r="18427" b="19760"/>
          <a:stretch>
            <a:fillRect/>
          </a:stretch>
        </p:blipFill>
        <p:spPr bwMode="auto">
          <a:xfrm>
            <a:off x="0" y="530225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CB61D-EBB8-7093-25E3-1EB6C73F037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6D325-9FF8-B894-82BF-9968DD865679}"/>
              </a:ext>
            </a:extLst>
          </p:cNvPr>
          <p:cNvSpPr/>
          <p:nvPr/>
        </p:nvSpPr>
        <p:spPr>
          <a:xfrm>
            <a:off x="5060951" y="3429000"/>
            <a:ext cx="3939033" cy="31690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2BC92-7EA6-A14B-C0AB-65F4ECFC5703}"/>
              </a:ext>
            </a:extLst>
          </p:cNvPr>
          <p:cNvSpPr/>
          <p:nvPr/>
        </p:nvSpPr>
        <p:spPr>
          <a:xfrm>
            <a:off x="5815187" y="2904508"/>
            <a:ext cx="1632804" cy="5181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7030A0"/>
                </a:solidFill>
                <a:cs typeface="Calibri"/>
              </a:rPr>
              <a:t>Les </a:t>
            </a:r>
            <a:r>
              <a:rPr lang="en-US" err="1">
                <a:solidFill>
                  <a:srgbClr val="7030A0"/>
                </a:solidFill>
                <a:cs typeface="Calibri"/>
              </a:rPr>
              <a:t>écureuils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C68D8-4891-B579-489C-565C3ACF4058}"/>
              </a:ext>
            </a:extLst>
          </p:cNvPr>
          <p:cNvSpPr txBox="1"/>
          <p:nvPr/>
        </p:nvSpPr>
        <p:spPr>
          <a:xfrm>
            <a:off x="5062627" y="3429000"/>
            <a:ext cx="39336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"/>
                <a:cs typeface="Arial"/>
              </a:rPr>
              <a:t>les pommes.</a:t>
            </a:r>
            <a:endParaRPr lang="en-US" err="1">
              <a:latin typeface="Arial"/>
            </a:endParaRPr>
          </a:p>
        </p:txBody>
      </p:sp>
      <p:pic>
        <p:nvPicPr>
          <p:cNvPr id="5" name="Picture 5" descr="A picture containing squirrel, cat, mammal, close&#10;&#10;Description automatically generated">
            <a:extLst>
              <a:ext uri="{FF2B5EF4-FFF2-40B4-BE49-F238E27FC236}">
                <a16:creationId xmlns:a16="http://schemas.microsoft.com/office/drawing/2014/main" id="{A686B0AA-09BB-3A75-DFD2-404D8983F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2400" y="556670"/>
            <a:ext cx="4969267" cy="577034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2D6C38-9AF4-8BB1-51D8-B0386528B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5587" y="399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3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B9BCD5-A1F3-D666-725D-42D504A1D524}"/>
              </a:ext>
            </a:extLst>
          </p:cNvPr>
          <p:cNvGrpSpPr/>
          <p:nvPr/>
        </p:nvGrpSpPr>
        <p:grpSpPr>
          <a:xfrm>
            <a:off x="0" y="488950"/>
            <a:ext cx="9144000" cy="5748362"/>
            <a:chOff x="0" y="488950"/>
            <a:chExt cx="9144000" cy="5748362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35989F0B-E2CA-49B5-AC78-D11B1312C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4" t="13274" r="18182" b="19453"/>
            <a:stretch>
              <a:fillRect/>
            </a:stretch>
          </p:blipFill>
          <p:spPr bwMode="auto">
            <a:xfrm>
              <a:off x="0" y="488950"/>
              <a:ext cx="9144000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4CDCF4-419A-BF54-DA69-548F0C052831}"/>
                </a:ext>
              </a:extLst>
            </p:cNvPr>
            <p:cNvSpPr/>
            <p:nvPr/>
          </p:nvSpPr>
          <p:spPr>
            <a:xfrm>
              <a:off x="3884357" y="540749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CA25DE-9389-F71E-70B8-9B782DF5277F}"/>
                </a:ext>
              </a:extLst>
            </p:cNvPr>
            <p:cNvSpPr/>
            <p:nvPr/>
          </p:nvSpPr>
          <p:spPr>
            <a:xfrm>
              <a:off x="1995931" y="2725006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FBB762-F607-2B70-055D-2AE2AA50F721}"/>
                </a:ext>
              </a:extLst>
            </p:cNvPr>
            <p:cNvSpPr/>
            <p:nvPr/>
          </p:nvSpPr>
          <p:spPr>
            <a:xfrm>
              <a:off x="107504" y="2979215"/>
              <a:ext cx="3312368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A person holding an ice cream cone&#10;&#10;Description automatically generated">
            <a:extLst>
              <a:ext uri="{FF2B5EF4-FFF2-40B4-BE49-F238E27FC236}">
                <a16:creationId xmlns:a16="http://schemas.microsoft.com/office/drawing/2014/main" id="{A8DC7CA2-1E82-51D4-49B6-A92E19C4D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04891" y="535139"/>
            <a:ext cx="4928558" cy="5658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C041A3-F349-FFEF-549D-63D24E7E6CF1}"/>
              </a:ext>
            </a:extLst>
          </p:cNvPr>
          <p:cNvSpPr txBox="1"/>
          <p:nvPr/>
        </p:nvSpPr>
        <p:spPr>
          <a:xfrm>
            <a:off x="152400" y="2952750"/>
            <a:ext cx="3276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>
                <a:latin typeface="Arial"/>
                <a:cs typeface="Arial"/>
              </a:rPr>
              <a:t>une glace.</a:t>
            </a:r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5D83A8-4558-7BFE-D498-C080F350A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4142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5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BBE10B-1D65-4DB6-9D19-1682EB9B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3461" r="18427" b="19760"/>
          <a:stretch>
            <a:fillRect/>
          </a:stretch>
        </p:blipFill>
        <p:spPr bwMode="auto">
          <a:xfrm>
            <a:off x="0" y="530225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CB61D-EBB8-7093-25E3-1EB6C73F037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6D325-9FF8-B894-82BF-9968DD865679}"/>
              </a:ext>
            </a:extLst>
          </p:cNvPr>
          <p:cNvSpPr/>
          <p:nvPr/>
        </p:nvSpPr>
        <p:spPr>
          <a:xfrm>
            <a:off x="4644008" y="3429000"/>
            <a:ext cx="4355976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2BC92-7EA6-A14B-C0AB-65F4ECFC5703}"/>
              </a:ext>
            </a:extLst>
          </p:cNvPr>
          <p:cNvSpPr/>
          <p:nvPr/>
        </p:nvSpPr>
        <p:spPr>
          <a:xfrm>
            <a:off x="5815187" y="2904508"/>
            <a:ext cx="1632804" cy="5181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7030A0"/>
                </a:solidFill>
                <a:cs typeface="Calibri"/>
              </a:rPr>
              <a:t>Les </a:t>
            </a:r>
            <a:r>
              <a:rPr lang="en-US" err="1">
                <a:solidFill>
                  <a:srgbClr val="7030A0"/>
                </a:solidFill>
                <a:cs typeface="Calibri"/>
              </a:rPr>
              <a:t>écureuils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ED747-FCB5-BE82-A89E-F1DCC9D2F2BC}"/>
              </a:ext>
            </a:extLst>
          </p:cNvPr>
          <p:cNvSpPr txBox="1"/>
          <p:nvPr/>
        </p:nvSpPr>
        <p:spPr>
          <a:xfrm>
            <a:off x="5127325" y="3438346"/>
            <a:ext cx="38879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"/>
                <a:cs typeface="Arial"/>
              </a:rPr>
              <a:t>les </a:t>
            </a:r>
            <a:r>
              <a:rPr lang="fr">
                <a:latin typeface="Arial"/>
                <a:cs typeface="Arial"/>
              </a:rPr>
              <a:t>glaces.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6" name="Picture 5" descr="A picture containing squirrel, cat, mammal, close&#10;&#10;Description automatically generated">
            <a:extLst>
              <a:ext uri="{FF2B5EF4-FFF2-40B4-BE49-F238E27FC236}">
                <a16:creationId xmlns:a16="http://schemas.microsoft.com/office/drawing/2014/main" id="{530809A9-78AB-CF63-3951-C45484084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2400" y="556670"/>
            <a:ext cx="4969267" cy="577034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32C896-CE35-ADCA-F00E-F1A3FD72F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4067" y="4072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3137A8-BDB3-C75D-6F99-176D9E066A24}"/>
              </a:ext>
            </a:extLst>
          </p:cNvPr>
          <p:cNvGrpSpPr/>
          <p:nvPr/>
        </p:nvGrpSpPr>
        <p:grpSpPr>
          <a:xfrm>
            <a:off x="0" y="446287"/>
            <a:ext cx="9144000" cy="5880770"/>
            <a:chOff x="0" y="446287"/>
            <a:chExt cx="9144000" cy="5880770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D4E8F156-8880-408F-BCEF-E77A0E1FF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1" t="12909" r="18608" b="19455"/>
            <a:stretch>
              <a:fillRect/>
            </a:stretch>
          </p:blipFill>
          <p:spPr bwMode="auto">
            <a:xfrm>
              <a:off x="0" y="446287"/>
              <a:ext cx="9144000" cy="572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B456C72-F335-360B-5169-8D0CA23D4BE3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58AA2F-AA8F-5A44-961D-BE964214BFD2}"/>
                </a:ext>
              </a:extLst>
            </p:cNvPr>
            <p:cNvSpPr/>
            <p:nvPr/>
          </p:nvSpPr>
          <p:spPr>
            <a:xfrm>
              <a:off x="2427979" y="2636912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CEFC4-56FD-6BA0-4982-AB72F009E9DD}"/>
                </a:ext>
              </a:extLst>
            </p:cNvPr>
            <p:cNvSpPr/>
            <p:nvPr/>
          </p:nvSpPr>
          <p:spPr>
            <a:xfrm>
              <a:off x="107504" y="2950097"/>
              <a:ext cx="3312368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96B5597-EFCC-162F-3A14-DF45D21EC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04891" y="662796"/>
            <a:ext cx="4914181" cy="5647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DBDE6F-C4EB-5BE8-297B-8BA39ADA8CB4}"/>
              </a:ext>
            </a:extLst>
          </p:cNvPr>
          <p:cNvSpPr txBox="1"/>
          <p:nvPr/>
        </p:nvSpPr>
        <p:spPr>
          <a:xfrm>
            <a:off x="115172" y="2956095"/>
            <a:ext cx="3301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Arial"/>
                <a:cs typeface="Arial"/>
              </a:rPr>
              <a:t>un gâteau au chocolat</a:t>
            </a:r>
            <a:r>
              <a:rPr lang="fr-FR">
                <a:solidFill>
                  <a:srgbClr val="00B050"/>
                </a:solidFill>
                <a:latin typeface="Arial"/>
                <a:cs typeface="Arial"/>
              </a:rPr>
              <a:t>.</a:t>
            </a:r>
            <a:endParaRPr lang="en-US"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CA04B3-424A-56BD-6431-1CB2769B9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72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BBE10B-1D65-4DB6-9D19-1682EB9B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3461" r="18427" b="19760"/>
          <a:stretch>
            <a:fillRect/>
          </a:stretch>
        </p:blipFill>
        <p:spPr bwMode="auto">
          <a:xfrm>
            <a:off x="0" y="530225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CB61D-EBB8-7093-25E3-1EB6C73F037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6D325-9FF8-B894-82BF-9968DD865679}"/>
              </a:ext>
            </a:extLst>
          </p:cNvPr>
          <p:cNvSpPr/>
          <p:nvPr/>
        </p:nvSpPr>
        <p:spPr>
          <a:xfrm>
            <a:off x="4644008" y="3429000"/>
            <a:ext cx="4355976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2BC92-7EA6-A14B-C0AB-65F4ECFC5703}"/>
              </a:ext>
            </a:extLst>
          </p:cNvPr>
          <p:cNvSpPr/>
          <p:nvPr/>
        </p:nvSpPr>
        <p:spPr>
          <a:xfrm>
            <a:off x="5815187" y="2904508"/>
            <a:ext cx="1632804" cy="5181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7030A0"/>
                </a:solidFill>
                <a:cs typeface="Calibri"/>
              </a:rPr>
              <a:t>Les </a:t>
            </a:r>
            <a:r>
              <a:rPr lang="en-US" err="1">
                <a:solidFill>
                  <a:srgbClr val="7030A0"/>
                </a:solidFill>
                <a:cs typeface="Calibri"/>
              </a:rPr>
              <a:t>écureuils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7A788-3260-E05B-4839-41B3BA8C9656}"/>
              </a:ext>
            </a:extLst>
          </p:cNvPr>
          <p:cNvSpPr txBox="1"/>
          <p:nvPr/>
        </p:nvSpPr>
        <p:spPr>
          <a:xfrm>
            <a:off x="5095626" y="3436888"/>
            <a:ext cx="39542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les gâteaux au </a:t>
            </a:r>
            <a:r>
              <a:rPr lang="en-US" err="1">
                <a:latin typeface="Arial"/>
                <a:cs typeface="Arial"/>
              </a:rPr>
              <a:t>chocolat</a:t>
            </a:r>
            <a:r>
              <a:rPr lang="en-US">
                <a:latin typeface="Arial"/>
                <a:cs typeface="Arial"/>
              </a:rPr>
              <a:t>.</a:t>
            </a:r>
            <a:endParaRPr lang="en-US">
              <a:latin typeface="Arial"/>
            </a:endParaRPr>
          </a:p>
        </p:txBody>
      </p:sp>
      <p:pic>
        <p:nvPicPr>
          <p:cNvPr id="6" name="Picture 5" descr="A picture containing squirrel, cat, mammal, close&#10;&#10;Description automatically generated">
            <a:extLst>
              <a:ext uri="{FF2B5EF4-FFF2-40B4-BE49-F238E27FC236}">
                <a16:creationId xmlns:a16="http://schemas.microsoft.com/office/drawing/2014/main" id="{807B190F-6399-889D-5450-5F0C76420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2400" y="556670"/>
            <a:ext cx="4969267" cy="577034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814A0C-C497-7749-6CEF-2BF5C0AF8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4547" y="3865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4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538024A-EB12-0F99-F05E-AF0ADC2012F1}"/>
              </a:ext>
            </a:extLst>
          </p:cNvPr>
          <p:cNvGrpSpPr/>
          <p:nvPr/>
        </p:nvGrpSpPr>
        <p:grpSpPr>
          <a:xfrm>
            <a:off x="15875" y="600075"/>
            <a:ext cx="9112250" cy="5726982"/>
            <a:chOff x="15875" y="600075"/>
            <a:chExt cx="9112250" cy="5726982"/>
          </a:xfrm>
        </p:grpSpPr>
        <p:pic>
          <p:nvPicPr>
            <p:cNvPr id="9218" name="Picture 5" descr="text.png">
              <a:extLst>
                <a:ext uri="{FF2B5EF4-FFF2-40B4-BE49-F238E27FC236}">
                  <a16:creationId xmlns:a16="http://schemas.microsoft.com/office/drawing/2014/main" id="{585906B9-59EF-4AD8-961F-5B408167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600075"/>
              <a:ext cx="9112250" cy="565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9934D7-F823-D82C-6EA6-7510017B21EC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439205-1021-B438-1F37-413DA371BDCE}"/>
                </a:ext>
              </a:extLst>
            </p:cNvPr>
            <p:cNvSpPr/>
            <p:nvPr/>
          </p:nvSpPr>
          <p:spPr>
            <a:xfrm>
              <a:off x="1995931" y="2814751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4EB59A-CA15-9460-D0F1-490C62CD1860}"/>
                </a:ext>
              </a:extLst>
            </p:cNvPr>
            <p:cNvSpPr/>
            <p:nvPr/>
          </p:nvSpPr>
          <p:spPr>
            <a:xfrm>
              <a:off x="107504" y="3068960"/>
              <a:ext cx="3312368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A69DD0A1-758A-F7D9-DE34-B270F8AF4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33645" y="660640"/>
            <a:ext cx="4899803" cy="566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DC74DE-A571-1E54-C393-C212876F128F}"/>
              </a:ext>
            </a:extLst>
          </p:cNvPr>
          <p:cNvSpPr txBox="1"/>
          <p:nvPr/>
        </p:nvSpPr>
        <p:spPr>
          <a:xfrm>
            <a:off x="134368" y="3109658"/>
            <a:ext cx="3301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>
                <a:latin typeface="Consolas"/>
                <a:cs typeface="Arial"/>
              </a:rPr>
              <a:t>une pizza.</a:t>
            </a:r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4D544C-EBED-1D27-6748-2570ACF17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552" y="425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0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BBE10B-1D65-4DB6-9D19-1682EB9B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3461" r="18427" b="19760"/>
          <a:stretch>
            <a:fillRect/>
          </a:stretch>
        </p:blipFill>
        <p:spPr bwMode="auto">
          <a:xfrm>
            <a:off x="49976" y="573794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CB61D-EBB8-7093-25E3-1EB6C73F037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6D325-9FF8-B894-82BF-9968DD865679}"/>
              </a:ext>
            </a:extLst>
          </p:cNvPr>
          <p:cNvSpPr/>
          <p:nvPr/>
        </p:nvSpPr>
        <p:spPr>
          <a:xfrm>
            <a:off x="4644008" y="3429000"/>
            <a:ext cx="4355976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F2BC92-7EA6-A14B-C0AB-65F4ECFC5703}"/>
              </a:ext>
            </a:extLst>
          </p:cNvPr>
          <p:cNvSpPr/>
          <p:nvPr/>
        </p:nvSpPr>
        <p:spPr>
          <a:xfrm>
            <a:off x="5815187" y="2904508"/>
            <a:ext cx="1632804" cy="5181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7030A0"/>
                </a:solidFill>
                <a:cs typeface="Calibri"/>
              </a:rPr>
              <a:t>Les </a:t>
            </a:r>
            <a:r>
              <a:rPr lang="en-US" err="1">
                <a:solidFill>
                  <a:srgbClr val="7030A0"/>
                </a:solidFill>
                <a:cs typeface="Calibri"/>
              </a:rPr>
              <a:t>écureuils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8CCD8-95C5-5B66-1CB5-CE5595479327}"/>
              </a:ext>
            </a:extLst>
          </p:cNvPr>
          <p:cNvSpPr txBox="1"/>
          <p:nvPr/>
        </p:nvSpPr>
        <p:spPr>
          <a:xfrm>
            <a:off x="5067590" y="3455175"/>
            <a:ext cx="39734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">
                <a:solidFill>
                  <a:srgbClr val="00B050"/>
                </a:solidFill>
                <a:latin typeface="Consolas"/>
              </a:rPr>
              <a:t>les </a:t>
            </a:r>
            <a:r>
              <a:rPr lang="fr">
                <a:latin typeface="Consolas"/>
              </a:rPr>
              <a:t>pizza</a:t>
            </a:r>
            <a:r>
              <a:rPr lang="fr">
                <a:solidFill>
                  <a:srgbClr val="00B050"/>
                </a:solidFill>
                <a:latin typeface="Consolas"/>
              </a:rPr>
              <a:t>s.</a:t>
            </a:r>
            <a:endParaRPr lang="en-US"/>
          </a:p>
        </p:txBody>
      </p:sp>
      <p:pic>
        <p:nvPicPr>
          <p:cNvPr id="6" name="Picture 5" descr="A picture containing squirrel, cat, mammal, close&#10;&#10;Description automatically generated">
            <a:extLst>
              <a:ext uri="{FF2B5EF4-FFF2-40B4-BE49-F238E27FC236}">
                <a16:creationId xmlns:a16="http://schemas.microsoft.com/office/drawing/2014/main" id="{0A2726F6-8418-72D8-D9FD-7F1E99B5B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5209" y="573794"/>
            <a:ext cx="4969267" cy="577034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081F3D-A302-CFCA-E4E0-BB3AF8F8A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9709" y="402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E2DCEEE7E218478270A2EDA8B657BA" ma:contentTypeVersion="19" ma:contentTypeDescription="Create a new document." ma:contentTypeScope="" ma:versionID="6f918a0bdf818782dd8d084be62a0f1d">
  <xsd:schema xmlns:xsd="http://www.w3.org/2001/XMLSchema" xmlns:xs="http://www.w3.org/2001/XMLSchema" xmlns:p="http://schemas.microsoft.com/office/2006/metadata/properties" xmlns:ns2="b49d0f3e-5ef5-44c1-80f1-1c19bf123570" xmlns:ns3="eb27a475-cf7b-47c0-b115-4a699e078a2f" targetNamespace="http://schemas.microsoft.com/office/2006/metadata/properties" ma:root="true" ma:fieldsID="d546c597ea2e3e4640032fc74e889055" ns2:_="" ns3:_="">
    <xsd:import namespace="b49d0f3e-5ef5-44c1-80f1-1c19bf123570"/>
    <xsd:import namespace="eb27a475-cf7b-47c0-b115-4a699e078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d0f3e-5ef5-44c1-80f1-1c19bf1235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3136c22-bca5-447f-82e6-c735fc7127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rder0" ma:index="24" nillable="true" ma:displayName="Order" ma:format="Dropdown" ma:internalName="Order0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7a475-cf7b-47c0-b115-4a699e078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9785d9f-b879-4975-be03-e76b4c670934}" ma:internalName="TaxCatchAll" ma:showField="CatchAllData" ma:web="eb27a475-cf7b-47c0-b115-4a699e078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9d0f3e-5ef5-44c1-80f1-1c19bf123570">
      <Terms xmlns="http://schemas.microsoft.com/office/infopath/2007/PartnerControls"/>
    </lcf76f155ced4ddcb4097134ff3c332f>
    <Order0 xmlns="b49d0f3e-5ef5-44c1-80f1-1c19bf123570" xsi:nil="true"/>
    <TaxCatchAll xmlns="eb27a475-cf7b-47c0-b115-4a699e078a2f" xsi:nil="true"/>
  </documentManagement>
</p:properties>
</file>

<file path=customXml/itemProps1.xml><?xml version="1.0" encoding="utf-8"?>
<ds:datastoreItem xmlns:ds="http://schemas.openxmlformats.org/officeDocument/2006/customXml" ds:itemID="{BF300B1D-DFE6-4FA2-89BA-69DC82DCC142}"/>
</file>

<file path=customXml/itemProps2.xml><?xml version="1.0" encoding="utf-8"?>
<ds:datastoreItem xmlns:ds="http://schemas.openxmlformats.org/officeDocument/2006/customXml" ds:itemID="{6B45B695-1114-41CB-9515-541828130A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8A25B2-7FB2-4BA7-AEC1-8015BD94A431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E5091ADB-BDE9-4960-B352-B04620BE0741}">
  <ds:schemaRefs>
    <ds:schemaRef ds:uri="http://purl.org/dc/elements/1.1/"/>
    <ds:schemaRef ds:uri="4b121bf1-6767-4845-aec2-613b5149d2c9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34529ca9-8133-4050-ae6e-3f544d5bb8b3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76</Words>
  <Application>Microsoft Office PowerPoint</Application>
  <PresentationFormat>On-screen Show (4:3)</PresentationFormat>
  <Paragraphs>25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Consolas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Bonnie Rafferty</dc:creator>
  <cp:lastModifiedBy>Ms Y Col</cp:lastModifiedBy>
  <cp:revision>2</cp:revision>
  <cp:lastPrinted>2020-11-18T17:01:52Z</cp:lastPrinted>
  <dcterms:created xsi:type="dcterms:W3CDTF">2011-02-05T17:55:56Z</dcterms:created>
  <dcterms:modified xsi:type="dcterms:W3CDTF">2023-01-31T14:06:51Z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YCol</vt:lpwstr>
  </property>
  <property fmtid="{D5CDD505-2E9C-101B-9397-08002B2CF9AE}" pid="3" name="Order">
    <vt:r8>5432600</vt:r8>
  </property>
  <property fmtid="{D5CDD505-2E9C-101B-9397-08002B2CF9AE}" pid="4" name="display_urn:schemas-microsoft-com:office:office#Author">
    <vt:lpwstr>YCol</vt:lpwstr>
  </property>
  <property fmtid="{D5CDD505-2E9C-101B-9397-08002B2CF9AE}" pid="5" name="ContentTypeId">
    <vt:lpwstr>0x01010042E2DCEEE7E218478270A2EDA8B657BA</vt:lpwstr>
  </property>
  <property fmtid="{D5CDD505-2E9C-101B-9397-08002B2CF9AE}" pid="6" name="_ExtendedDescription">
    <vt:lpwstr/>
  </property>
  <property fmtid="{D5CDD505-2E9C-101B-9397-08002B2CF9AE}" pid="7" name="ComplianceAssetId">
    <vt:lpwstr/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