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modernComment_111_732685CA.xml" ContentType="application/vnd.ms-powerpoint.comments+xml"/>
  <Override PartName="/ppt/comments/modernComment_101_0.xml" ContentType="application/vnd.ms-powerpoint.comments+xml"/>
  <Override PartName="/ppt/comments/modernComment_102_0.xml" ContentType="application/vnd.ms-powerpoint.comments+xml"/>
  <Override PartName="/ppt/comments/modernComment_105_0.xml" ContentType="application/vnd.ms-powerpoint.comments+xml"/>
  <Override PartName="/ppt/comments/modernComment_107_0.xml" ContentType="application/vnd.ms-powerpoint.comments+xml"/>
  <Override PartName="/ppt/comments/modernComment_109_0.xml" ContentType="application/vnd.ms-powerpoint.comments+xml"/>
  <Override PartName="/ppt/comments/modernComment_10A_0.xml" ContentType="application/vnd.ms-powerpoint.comments+xml"/>
  <Override PartName="/ppt/comments/modernComment_10B_0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73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x="9144000" cy="6858000" type="screen4x3"/>
  <p:notesSz cx="6797675" cy="9926638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ADA05AD-45B9-D80D-67A2-B1FCEA366EC3}" name="Ms Y Col" initials="MC" userId="S::ycol@stlukeslondon.org::0eb1def5-0233-4946-b9e6-eefba5c689b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EE0E041-05CF-461F-99FC-F371DDC2C5C6}" v="56" dt="2023-01-25T14:01:56.1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omments/modernComment_101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0272D47-E65D-4F11-A95A-2942781D14A1}" authorId="{8ADA05AD-45B9-D80D-67A2-B1FCEA366EC3}" created="2022-11-22T12:08:17.257">
    <pc:sldMkLst xmlns:pc="http://schemas.microsoft.com/office/powerpoint/2013/main/command">
      <pc:docMk/>
      <pc:sldMk cId="0" sldId="257"/>
    </pc:sldMkLst>
    <p188:txBody>
      <a:bodyPr/>
      <a:lstStyle/>
      <a:p>
        <a:r>
          <a:rPr lang="en-GB"/>
          <a:t>You mention you ate A sweet
UN bonbon = A sweet
LE bonbon =THE sweet
Please check the punctuation.</a:t>
        </a:r>
      </a:p>
    </p188:txBody>
  </p188:cm>
</p188:cmLst>
</file>

<file path=ppt/comments/modernComment_102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28871D40-B3FF-4E28-8BF9-C2B26D70FD84}" authorId="{8ADA05AD-45B9-D80D-67A2-B1FCEA366EC3}" created="2022-11-22T12:08:48.525">
    <pc:sldMkLst xmlns:pc="http://schemas.microsoft.com/office/powerpoint/2013/main/command">
      <pc:docMk/>
      <pc:sldMk cId="0" sldId="258"/>
    </pc:sldMkLst>
    <p188:txBody>
      <a:bodyPr/>
      <a:lstStyle/>
      <a:p>
        <a:r>
          <a:rPr lang="en-GB"/>
          <a:t>I suppose on this slide you should change ' Les lapins' to 'Les chiennes' as your story is about dogs.</a:t>
        </a:r>
      </a:p>
    </p188:txBody>
  </p188:cm>
</p188:cmLst>
</file>

<file path=ppt/comments/modernComment_105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EAC1369-8AD3-419E-8728-34FC63A1BE9B}" authorId="{8ADA05AD-45B9-D80D-67A2-B1FCEA366EC3}" created="2022-11-29T14:36:44.505">
    <pc:sldMkLst xmlns:pc="http://schemas.microsoft.com/office/powerpoint/2013/main/command">
      <pc:docMk/>
      <pc:sldMk cId="0" sldId="261"/>
    </pc:sldMkLst>
    <p188:txBody>
      <a:bodyPr/>
      <a:lstStyle/>
      <a:p>
        <a:r>
          <a:rPr lang="en-GB"/>
          <a:t>[@Beatrice Watts] [@Imogen Ka Yan Sun] 
UN gateau = A cake
LE gateau = the cake
We would write: On Monday I ate A cake</a:t>
        </a:r>
      </a:p>
    </p188:txBody>
  </p188:cm>
</p188:cmLst>
</file>

<file path=ppt/comments/modernComment_107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B0D0C69-1D72-4093-A6EA-CF043E3FDB17}" authorId="{8ADA05AD-45B9-D80D-67A2-B1FCEA366EC3}" created="2022-11-29T14:37:38.366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63"/>
      <ac:spMk id="4" creationId="{1B4EB59A-CA15-9460-D0F1-490C62CD1860}"/>
    </ac:deMkLst>
    <p188:txBody>
      <a:bodyPr/>
      <a:lstStyle/>
      <a:p>
        <a:r>
          <a:rPr lang="en-GB"/>
          <a:t>Please, instead of LE, write the French word for 'A', like in 'A donut'.</a:t>
        </a:r>
      </a:p>
    </p188:txBody>
  </p188:cm>
</p188:cmLst>
</file>

<file path=ppt/comments/modernComment_109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5CA587F-F785-4698-A74E-78E1D7722A12}" authorId="{8ADA05AD-45B9-D80D-67A2-B1FCEA366EC3}" created="2022-11-29T15:03:39.88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65"/>
      <ac:spMk id="4" creationId="{D1B5361C-7204-CE14-BDF2-0DFE798CB91F}"/>
    </ac:deMkLst>
    <p188:replyLst>
      <p188:reply id="{46AC3B57-0027-433A-90F9-F47ED25102AC}" authorId="{8ADA05AD-45B9-D80D-67A2-B1FCEA366EC3}" created="2022-11-29T15:03:58.342">
        <p188:txBody>
          <a:bodyPr/>
          <a:lstStyle/>
          <a:p>
            <a:r>
              <a:rPr lang="en-GB"/>
              <a:t>[@Beatrice Watts] [@Imogen Ka Yan Sun] </a:t>
            </a:r>
          </a:p>
        </p188:txBody>
      </p188:reply>
    </p188:replyLst>
    <p188:txBody>
      <a:bodyPr/>
      <a:lstStyle/>
      <a:p>
        <a:r>
          <a:rPr lang="en-GB"/>
          <a:t>The noun 'cheese' is unaccountable so we shall write ' I ate some cheese' =&gt; 'J'ai mangé du fromage.'</a:t>
        </a:r>
      </a:p>
    </p188:txBody>
  </p188:cm>
</p188:cmLst>
</file>

<file path=ppt/comments/modernComment_10A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D11ED3E-EC70-4813-B4E4-3EBC3279B690}" authorId="{8ADA05AD-45B9-D80D-67A2-B1FCEA366EC3}" created="2022-11-29T15:06:38.299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66"/>
      <ac:spMk id="2" creationId="{03B1E893-75BF-357D-803B-162A3F37646D}"/>
    </ac:deMkLst>
    <p188:txBody>
      <a:bodyPr/>
      <a:lstStyle/>
      <a:p>
        <a:r>
          <a:rPr lang="en-GB"/>
          <a:t>If you ask a question about 'les chiens', you answer should also be about 'les chiens'.
If you ask a question about 'les chiennes', you answer should also be about 'les chiennes'.
Here, you should stick to 'les chiens'.</a:t>
        </a:r>
      </a:p>
    </p188:txBody>
  </p188:cm>
</p188:cmLst>
</file>

<file path=ppt/comments/modernComment_10B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615C0B8-640F-422C-B981-7DF717DE4C36}" authorId="{8ADA05AD-45B9-D80D-67A2-B1FCEA366EC3}" created="2022-11-29T15:07:38.035">
    <pc:sldMkLst xmlns:pc="http://schemas.microsoft.com/office/powerpoint/2013/main/command">
      <pc:docMk/>
      <pc:sldMk cId="0" sldId="267"/>
    </pc:sldMkLst>
    <p188:txBody>
      <a:bodyPr/>
      <a:lstStyle/>
      <a:p>
        <a:r>
          <a:rPr lang="en-GB"/>
          <a:t>some spaghetti =&gt; des spaghettis</a:t>
        </a:r>
      </a:p>
    </p188:txBody>
  </p188:cm>
</p188:cmLst>
</file>

<file path=ppt/comments/modernComment_111_732685C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B515905-B9B8-4D5A-8599-4CDDB79CBE9A}" authorId="{8ADA05AD-45B9-D80D-67A2-B1FCEA366EC3}" created="2022-11-22T12:06:52.861">
    <pc:sldMkLst xmlns:pc="http://schemas.microsoft.com/office/powerpoint/2013/main/command">
      <pc:docMk/>
      <pc:sldMk cId="1931904458" sldId="273"/>
    </pc:sldMkLst>
    <p188:replyLst>
      <p188:reply id="{DCBDC982-8D1C-48E8-BF36-A864341CCB5C}" authorId="{8ADA05AD-45B9-D80D-67A2-B1FCEA366EC3}" created="2022-11-29T14:31:50.826">
        <p188:txBody>
          <a:bodyPr/>
          <a:lstStyle/>
          <a:p>
            <a:r>
              <a:rPr lang="en-GB"/>
              <a:t>Merci [@Imogen Ka Yan Sun] [@Beatrice Watts] . I love the story and illustrations!
Please remember to add an -S at the end of 'chien' because it is plural.
Please check all the comments I have written. Merci</a:t>
            </a:r>
          </a:p>
        </p188:txBody>
      </p188:reply>
    </p188:replyLst>
    <p188:txBody>
      <a:bodyPr/>
      <a:lstStyle/>
      <a:p>
        <a:r>
          <a:rPr lang="en-GB"/>
          <a:t>Please add your name(s) on this slide.
If your noun is plural please add an -s at the end.
les chiennes= (the) dogs (females)
les chiens= (the) dogs (males only or males and females)</a:t>
        </a:r>
      </a:p>
    </p188:txBody>
  </p188:cm>
</p188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99710A-5435-405E-8784-DD1209FBE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30346-D963-451C-9129-F0626F1A51B0}" type="datetimeFigureOut">
              <a:rPr lang="en-US"/>
              <a:pPr>
                <a:defRPr/>
              </a:pPr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A006A-ED20-4E82-990B-89B31FD16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C47E1-179F-4C06-9652-B9D14D4AD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4B16D-2650-456B-8E85-F68D83B39A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7335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57F6E-E54A-42F6-850B-05FF27D59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57526-2F8B-49EB-B581-67E85D5656A2}" type="datetimeFigureOut">
              <a:rPr lang="en-US"/>
              <a:pPr>
                <a:defRPr/>
              </a:pPr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E7878-CA08-4DA6-A728-4EF576D4B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39DFB5-86AB-4AC7-BFE6-AA831DB8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C1A457-492D-437B-8A83-42D6518EDE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774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770D1-0A25-4AED-A4DD-8F90E39EE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7FACC-50CA-4A29-94A3-910C11ABB48D}" type="datetimeFigureOut">
              <a:rPr lang="en-US"/>
              <a:pPr>
                <a:defRPr/>
              </a:pPr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CE2D2-BC4B-46B7-ADA3-8314DA7F8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FEFF-7B23-49E3-880B-37A69ED8B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C7A87-418A-4B5C-8724-9209CACF79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790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63D680-979E-4191-80A5-EFC1BC462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906A66-D37C-418A-8C33-68CF4DD6FE80}" type="datetimeFigureOut">
              <a:rPr lang="en-US"/>
              <a:pPr>
                <a:defRPr/>
              </a:pPr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A5FB7F-DBDA-4CC6-A44B-E6D41A2F87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3CD019-7DDB-4920-A4FE-AD1A13EF6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9865E-DFEE-4322-9B6D-E2C990C19B5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6797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0C23B-4441-49C5-9259-A0320059D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CE0557-A202-403C-B23E-7C2A840DAE2D}" type="datetimeFigureOut">
              <a:rPr lang="en-US"/>
              <a:pPr>
                <a:defRPr/>
              </a:pPr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FC2A9-8385-4ADE-BBCA-4F8A4BCFB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7B289-D091-4BB7-BF03-05A68C2B1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C061C-6318-477A-9778-C084BDD3FF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529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8C8F5B1-D6A3-477F-99C0-DAC57B7E5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AA476-0B8D-488C-A70B-754E347E2233}" type="datetimeFigureOut">
              <a:rPr lang="en-US"/>
              <a:pPr>
                <a:defRPr/>
              </a:pPr>
              <a:t>1/25/2023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4EEE05-1462-4395-9662-BAF37D646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5FC7640-295C-4084-9019-65ABA6188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D6E73-0A75-49B5-8442-7107590752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4222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00A8CF1-97B2-4F4C-A683-55C4668F8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B1133-51ED-477B-97D2-84F33AB2E87F}" type="datetimeFigureOut">
              <a:rPr lang="en-US"/>
              <a:pPr>
                <a:defRPr/>
              </a:pPr>
              <a:t>1/25/2023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B7A441B-AE66-479E-A60D-05DE7FEFE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AEB4468-54E8-4068-8754-AA515888C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46413C-D3B4-4D57-969A-18E42A3604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2934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844584D-CBF1-4602-9893-0C373599B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284A14-96A4-4C8C-A1BD-A6B3A76EF9C2}" type="datetimeFigureOut">
              <a:rPr lang="en-US"/>
              <a:pPr>
                <a:defRPr/>
              </a:pPr>
              <a:t>1/25/2023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C9398DE-0B9E-4227-B769-72CBAA62BB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F9D448A-4BB4-443A-B256-6E6F24176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A61AB-A89A-40DF-B844-86BA3F194C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8635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70FA838-2068-4841-AB97-872FB8690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05A2C-DFD3-4D18-9154-36EF2C3FCC70}" type="datetimeFigureOut">
              <a:rPr lang="en-US"/>
              <a:pPr>
                <a:defRPr/>
              </a:pPr>
              <a:t>1/25/2023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325B16C-2A7C-46FC-8799-5912569BA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BF0A821-66AD-4672-B953-7187D0901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A683BC-A737-48A8-B4E0-B094CEA5C4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9018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9BBFD0A-A227-4D99-B265-383C299F0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F5B976-8D6E-49D4-A08F-FD33CD8A6CB9}" type="datetimeFigureOut">
              <a:rPr lang="en-US"/>
              <a:pPr>
                <a:defRPr/>
              </a:pPr>
              <a:t>1/25/2023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4E18A0C-BE11-46FC-B45C-702DBBB01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38D6F91-2890-44BA-A3EC-C2CAFEF6A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1268F-DE6E-44DB-B769-58468E0BE4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3486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705200E-85EF-4AAE-8009-E0F27EB48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15049-1A09-443E-846D-6BB8499BCA04}" type="datetimeFigureOut">
              <a:rPr lang="en-US"/>
              <a:pPr>
                <a:defRPr/>
              </a:pPr>
              <a:t>1/25/2023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A60340D-BA2D-453D-BD22-4FEB6257B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9A23774-AE30-46E0-8E69-E7406343B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B43F4-37BE-413B-896F-072A95CB24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2576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E0C08314-6F6B-4C16-BACA-B253AC4ACF3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C19825E-6A56-4619-9DC4-087A7D0FE16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BBF18-3769-4A7F-AC44-351B4CBCFC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8313CDB-86C5-4BB8-A4FC-BD790E1205FE}" type="datetimeFigureOut">
              <a:rPr lang="en-US"/>
              <a:pPr>
                <a:defRPr/>
              </a:pPr>
              <a:t>1/25/2023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F2661-F446-4F96-848E-59345D6F71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8C9F7A-6701-4BBE-BC47-F6F6BC5F6D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CB4FD43-D8F5-4DB7-9D0F-A08498ED6E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microsoft.com/office/2018/10/relationships/comments" Target="../comments/modernComment_111_732685CA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chezlouloufrance.blogspot.com/2009/05/la-fete-du-fromage-chevre-frais.html" TargetMode="Externa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microsoft.com/office/2018/10/relationships/comments" Target="../comments/modernComment_109_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7.jpeg"/><Relationship Id="rId5" Type="http://schemas.openxmlformats.org/officeDocument/2006/relationships/image" Target="../media/image19.png"/><Relationship Id="rId4" Type="http://schemas.microsoft.com/office/2018/10/relationships/comments" Target="../comments/modernComment_10A_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gastromand.dk/spaghetti-bolognese/" TargetMode="Externa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microsoft.com/office/2018/10/relationships/comments" Target="../comments/modernComment_10B_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jstar/307279984/" TargetMode="Externa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6.jpeg"/><Relationship Id="rId5" Type="http://schemas.openxmlformats.org/officeDocument/2006/relationships/image" Target="../media/image24.jpeg"/><Relationship Id="rId4" Type="http://schemas.openxmlformats.org/officeDocument/2006/relationships/image" Target="../media/image25.pn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8.jpe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://www.anyonita-nibbles.co.uk/2010/05/gluten-free-sweets-and-chocolate-list.html" TargetMode="Externa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microsoft.com/office/2018/10/relationships/comments" Target="../comments/modernComment_101_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microsoft.com/office/2018/10/relationships/comments" Target="../comments/modernComment_102_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hyperlink" Target="http://www.romancemeetslife.com/2015/01/what-are-mcdonalds-french-fries-made-of.html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stewartdollhousecreations.com/cakekit11" TargetMode="Externa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microsoft.com/office/2018/10/relationships/comments" Target="../comments/modernComment_105_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jennuineblog.com/2010/12/hole-in-one-easy-mini-baked-donut.html" TargetMode="Externa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microsoft.com/office/2018/10/relationships/comments" Target="../comments/modernComment_107_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7.jpe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69C3C60-D99A-410D-89BC-6CE82439267A}"/>
              </a:ext>
            </a:extLst>
          </p:cNvPr>
          <p:cNvSpPr/>
          <p:nvPr/>
        </p:nvSpPr>
        <p:spPr>
          <a:xfrm>
            <a:off x="0" y="5661025"/>
            <a:ext cx="9144000" cy="11969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FFFF544-43F7-49B8-AA05-1D73E2DFA6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2" t="12544" r="18427" b="19762"/>
          <a:stretch>
            <a:fillRect/>
          </a:stretch>
        </p:blipFill>
        <p:spPr bwMode="auto">
          <a:xfrm>
            <a:off x="0" y="311150"/>
            <a:ext cx="9144000" cy="571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136B92B-DCE5-474E-8464-FA658924E418}"/>
              </a:ext>
            </a:extLst>
          </p:cNvPr>
          <p:cNvSpPr/>
          <p:nvPr/>
        </p:nvSpPr>
        <p:spPr>
          <a:xfrm>
            <a:off x="0" y="0"/>
            <a:ext cx="9144000" cy="5492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A4DD4B-217F-C76F-4E17-939DBE98EC0C}"/>
              </a:ext>
            </a:extLst>
          </p:cNvPr>
          <p:cNvSpPr/>
          <p:nvPr/>
        </p:nvSpPr>
        <p:spPr>
          <a:xfrm>
            <a:off x="3059832" y="562950"/>
            <a:ext cx="5354319" cy="546161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78CB31-1C4F-916F-9C31-AA2AA503BA99}"/>
              </a:ext>
            </a:extLst>
          </p:cNvPr>
          <p:cNvSpPr/>
          <p:nvPr/>
        </p:nvSpPr>
        <p:spPr>
          <a:xfrm>
            <a:off x="1264996" y="1355146"/>
            <a:ext cx="1630218" cy="53256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 dirty="0">
                <a:solidFill>
                  <a:srgbClr val="7030A0"/>
                </a:solidFill>
                <a:cs typeface="Calibri"/>
              </a:rPr>
              <a:t>les </a:t>
            </a:r>
            <a:r>
              <a:rPr lang="en-US" sz="2400" dirty="0" err="1">
                <a:solidFill>
                  <a:srgbClr val="7030A0"/>
                </a:solidFill>
                <a:cs typeface="Calibri"/>
              </a:rPr>
              <a:t>chiens</a:t>
            </a:r>
            <a:endParaRPr lang="en-US" sz="2400" dirty="0" err="1">
              <a:solidFill>
                <a:srgbClr val="7030A0"/>
              </a:solidFill>
              <a:highlight>
                <a:srgbClr val="FFFF00"/>
              </a:highlight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91EF68D-DC08-410D-94C6-F18BB049E453}"/>
              </a:ext>
            </a:extLst>
          </p:cNvPr>
          <p:cNvSpPr/>
          <p:nvPr/>
        </p:nvSpPr>
        <p:spPr>
          <a:xfrm>
            <a:off x="1395" y="5266868"/>
            <a:ext cx="2877835" cy="77698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US">
                <a:solidFill>
                  <a:schemeClr val="tx1"/>
                </a:solidFill>
              </a:rPr>
              <a:t>Story adapted by:  Imogen Sun and Beatrice Watts</a:t>
            </a:r>
          </a:p>
        </p:txBody>
      </p:sp>
      <p:pic>
        <p:nvPicPr>
          <p:cNvPr id="2" name="Picture 2" descr="Free Images : puppy, animal, cute, canine, pet, fur, fluffy, small ...">
            <a:extLst>
              <a:ext uri="{FF2B5EF4-FFF2-40B4-BE49-F238E27FC236}">
                <a16:creationId xmlns:a16="http://schemas.microsoft.com/office/drawing/2014/main" id="{001097EA-CF91-84C1-8024-FAD7D3B8EF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6626" y="567999"/>
            <a:ext cx="5359879" cy="5477586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B164BF-9D66-7466-767F-97EC72F503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7495" y="29889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04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5"/>
    </mc:Choice>
    <mc:Fallback>
      <p:transition spd="slow" advTm="2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2EA2EFC-12F9-ED2C-0849-0C834F55F1A5}"/>
              </a:ext>
            </a:extLst>
          </p:cNvPr>
          <p:cNvGrpSpPr/>
          <p:nvPr/>
        </p:nvGrpSpPr>
        <p:grpSpPr>
          <a:xfrm>
            <a:off x="0" y="415925"/>
            <a:ext cx="9144000" cy="5911132"/>
            <a:chOff x="0" y="415925"/>
            <a:chExt cx="9144000" cy="5911132"/>
          </a:xfrm>
        </p:grpSpPr>
        <p:pic>
          <p:nvPicPr>
            <p:cNvPr id="11266" name="Picture 2">
              <a:extLst>
                <a:ext uri="{FF2B5EF4-FFF2-40B4-BE49-F238E27FC236}">
                  <a16:creationId xmlns:a16="http://schemas.microsoft.com/office/drawing/2014/main" id="{7284DE48-07DF-438B-B04B-256C195FD6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24" t="12909" r="18182" b="19818"/>
            <a:stretch>
              <a:fillRect/>
            </a:stretch>
          </p:blipFill>
          <p:spPr bwMode="auto">
            <a:xfrm>
              <a:off x="0" y="415925"/>
              <a:ext cx="9144000" cy="567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319FA0B-0B70-47E0-759D-92F6F1398F83}"/>
                </a:ext>
              </a:extLst>
            </p:cNvPr>
            <p:cNvSpPr/>
            <p:nvPr/>
          </p:nvSpPr>
          <p:spPr>
            <a:xfrm>
              <a:off x="3884357" y="630494"/>
              <a:ext cx="4922271" cy="56965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B1223AF7-B12A-7B14-EC12-A3BE80FDBEA6}"/>
                </a:ext>
              </a:extLst>
            </p:cNvPr>
            <p:cNvSpPr/>
            <p:nvPr/>
          </p:nvSpPr>
          <p:spPr>
            <a:xfrm>
              <a:off x="2339752" y="2654708"/>
              <a:ext cx="631853" cy="3600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D1B5361C-7204-CE14-BDF2-0DFE798CB91F}"/>
                </a:ext>
              </a:extLst>
            </p:cNvPr>
            <p:cNvSpPr/>
            <p:nvPr/>
          </p:nvSpPr>
          <p:spPr>
            <a:xfrm>
              <a:off x="115612" y="2924944"/>
              <a:ext cx="3520283" cy="44630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dirty="0">
                  <a:solidFill>
                    <a:srgbClr val="7030A0"/>
                  </a:solidFill>
                  <a:cs typeface="Calibri"/>
                </a:rPr>
                <a:t>Le</a:t>
              </a:r>
              <a:r>
                <a:rPr lang="en-US" dirty="0">
                  <a:solidFill>
                    <a:srgbClr val="00B050"/>
                  </a:solidFill>
                  <a:cs typeface="Calibri"/>
                </a:rPr>
                <a:t> un </a:t>
              </a:r>
              <a:r>
                <a:rPr lang="en-US" dirty="0">
                  <a:solidFill>
                    <a:srgbClr val="7030A0"/>
                  </a:solidFill>
                  <a:cs typeface="Calibri"/>
                </a:rPr>
                <a:t>fromage</a:t>
              </a:r>
            </a:p>
          </p:txBody>
        </p:sp>
      </p:grpSp>
      <p:pic>
        <p:nvPicPr>
          <p:cNvPr id="6" name="Picture 6" descr="A picture containing food, sliced&#10;&#10;Description automatically generated">
            <a:extLst>
              <a:ext uri="{FF2B5EF4-FFF2-40B4-BE49-F238E27FC236}">
                <a16:creationId xmlns:a16="http://schemas.microsoft.com/office/drawing/2014/main" id="{622D7C7D-FF51-67CC-591D-0953C027AC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962399" y="575991"/>
            <a:ext cx="4856670" cy="56197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BC7D29-F48F-8F0F-9B8F-F78C3774CD5B}"/>
              </a:ext>
            </a:extLst>
          </p:cNvPr>
          <p:cNvSpPr txBox="1"/>
          <p:nvPr/>
        </p:nvSpPr>
        <p:spPr>
          <a:xfrm>
            <a:off x="209909" y="990479"/>
            <a:ext cx="3562709" cy="100761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endParaRPr lang="en-US" dirty="0">
              <a:cs typeface="Arial"/>
            </a:endParaRP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BEDDFC-D8B3-D169-D82A-B7014978C2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0560" y="48768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95"/>
    </mc:Choice>
    <mc:Fallback>
      <p:transition spd="slow" advTm="6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9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82564BA2-CAD8-49B5-8834-81A43BA20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1" t="12909" r="18182" b="19818"/>
          <a:stretch>
            <a:fillRect/>
          </a:stretch>
        </p:blipFill>
        <p:spPr bwMode="auto">
          <a:xfrm>
            <a:off x="0" y="503555"/>
            <a:ext cx="91440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C692DE6-9C57-3741-08DE-D7BFBBB2270E}"/>
              </a:ext>
            </a:extLst>
          </p:cNvPr>
          <p:cNvSpPr/>
          <p:nvPr/>
        </p:nvSpPr>
        <p:spPr>
          <a:xfrm>
            <a:off x="120345" y="580718"/>
            <a:ext cx="4922271" cy="56965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3B1E893-75BF-357D-803B-162A3F37646D}"/>
              </a:ext>
            </a:extLst>
          </p:cNvPr>
          <p:cNvSpPr/>
          <p:nvPr/>
        </p:nvSpPr>
        <p:spPr>
          <a:xfrm>
            <a:off x="5377495" y="3055189"/>
            <a:ext cx="3514985" cy="733851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  <a:ea typeface="+mn-lt"/>
                <a:cs typeface="+mn-lt"/>
              </a:rPr>
              <a:t>Le  </a:t>
            </a:r>
            <a:r>
              <a:rPr lang="en-US" dirty="0" err="1">
                <a:solidFill>
                  <a:srgbClr val="7030A0"/>
                </a:solidFill>
                <a:ea typeface="+mn-lt"/>
                <a:cs typeface="+mn-lt"/>
              </a:rPr>
              <a:t>chiens</a:t>
            </a:r>
            <a:r>
              <a:rPr lang="en-US" dirty="0">
                <a:solidFill>
                  <a:srgbClr val="7030A0"/>
                </a:solidFill>
                <a:cs typeface="Calibri"/>
              </a:rPr>
              <a:t> </a:t>
            </a:r>
            <a:r>
              <a:rPr lang="en-US" dirty="0" err="1">
                <a:solidFill>
                  <a:srgbClr val="7030A0"/>
                </a:solidFill>
                <a:cs typeface="Calibri"/>
              </a:rPr>
              <a:t>n'aiment</a:t>
            </a:r>
            <a:r>
              <a:rPr lang="en-US" dirty="0">
                <a:solidFill>
                  <a:srgbClr val="7030A0"/>
                </a:solidFill>
                <a:cs typeface="Calibri"/>
              </a:rPr>
              <a:t> pas le fromage</a:t>
            </a:r>
            <a:endParaRPr lang="en-US">
              <a:cs typeface="Calibri"/>
            </a:endParaRPr>
          </a:p>
        </p:txBody>
      </p:sp>
      <p:pic>
        <p:nvPicPr>
          <p:cNvPr id="5" name="Picture 2" descr="Sad Puppy Face 1080P, 2K, 4K, 5K HD wallpapers free download ...">
            <a:extLst>
              <a:ext uri="{FF2B5EF4-FFF2-40B4-BE49-F238E27FC236}">
                <a16:creationId xmlns:a16="http://schemas.microsoft.com/office/drawing/2014/main" id="{CA02AD78-2DAF-27D7-F58A-6222840700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154" y="1606985"/>
            <a:ext cx="4885426" cy="377342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9508E5-70D5-820C-16D8-D2FB8BE978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30187" y="492252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64"/>
    </mc:Choice>
    <mc:Fallback>
      <p:transition spd="slow" advTm="51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D0F6D2-B801-728E-5139-138121607ED1}"/>
              </a:ext>
            </a:extLst>
          </p:cNvPr>
          <p:cNvGrpSpPr/>
          <p:nvPr/>
        </p:nvGrpSpPr>
        <p:grpSpPr>
          <a:xfrm>
            <a:off x="86264" y="415924"/>
            <a:ext cx="9144000" cy="5796114"/>
            <a:chOff x="0" y="530943"/>
            <a:chExt cx="9144000" cy="5796114"/>
          </a:xfrm>
        </p:grpSpPr>
        <p:pic>
          <p:nvPicPr>
            <p:cNvPr id="13314" name="Picture 2">
              <a:extLst>
                <a:ext uri="{FF2B5EF4-FFF2-40B4-BE49-F238E27FC236}">
                  <a16:creationId xmlns:a16="http://schemas.microsoft.com/office/drawing/2014/main" id="{C78C25B7-08E4-40CE-9E3C-869DF9C91E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24" t="13274" r="18394" b="19818"/>
            <a:stretch>
              <a:fillRect/>
            </a:stretch>
          </p:blipFill>
          <p:spPr bwMode="auto">
            <a:xfrm>
              <a:off x="0" y="530943"/>
              <a:ext cx="9144000" cy="566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BA7D03A-C295-7832-7076-BECF42FCBF75}"/>
                </a:ext>
              </a:extLst>
            </p:cNvPr>
            <p:cNvSpPr/>
            <p:nvPr/>
          </p:nvSpPr>
          <p:spPr>
            <a:xfrm>
              <a:off x="3884357" y="630494"/>
              <a:ext cx="4922271" cy="56965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49D9635-D4D9-2DAE-B32A-19BCDD1D1549}"/>
                </a:ext>
              </a:extLst>
            </p:cNvPr>
            <p:cNvSpPr/>
            <p:nvPr/>
          </p:nvSpPr>
          <p:spPr>
            <a:xfrm>
              <a:off x="2195736" y="2703039"/>
              <a:ext cx="631853" cy="3600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C17B52F-264F-A11C-C264-98D1E8CA4172}"/>
                </a:ext>
              </a:extLst>
            </p:cNvPr>
            <p:cNvSpPr/>
            <p:nvPr/>
          </p:nvSpPr>
          <p:spPr>
            <a:xfrm>
              <a:off x="107504" y="3003003"/>
              <a:ext cx="3312368" cy="3600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dirty="0">
                  <a:solidFill>
                    <a:srgbClr val="00B050"/>
                  </a:solidFill>
                  <a:cs typeface="Calibri"/>
                </a:rPr>
                <a:t>des</a:t>
              </a:r>
              <a:r>
                <a:rPr lang="en-US" dirty="0">
                  <a:solidFill>
                    <a:srgbClr val="7030A0"/>
                  </a:solidFill>
                  <a:cs typeface="Calibri"/>
                </a:rPr>
                <a:t> spaghettis</a:t>
              </a:r>
              <a:endParaRPr lang="en-US" dirty="0">
                <a:cs typeface="Calibri"/>
              </a:endParaRPr>
            </a:p>
          </p:txBody>
        </p:sp>
      </p:grpSp>
      <p:pic>
        <p:nvPicPr>
          <p:cNvPr id="6" name="Picture 6">
            <a:extLst>
              <a:ext uri="{FF2B5EF4-FFF2-40B4-BE49-F238E27FC236}">
                <a16:creationId xmlns:a16="http://schemas.microsoft.com/office/drawing/2014/main" id="{85B3DF55-2DE7-A0A4-4399-9F03491A83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801374" y="523134"/>
            <a:ext cx="4905554" cy="56823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79BFF3-0DA4-6A62-38F2-28A951FFDADC}"/>
              </a:ext>
            </a:extLst>
          </p:cNvPr>
          <p:cNvSpPr txBox="1"/>
          <p:nvPr/>
        </p:nvSpPr>
        <p:spPr>
          <a:xfrm>
            <a:off x="11119449" y="3674673"/>
            <a:ext cx="3582837" cy="112263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endParaRPr lang="en-US" dirty="0">
              <a:cs typeface="Arial"/>
            </a:endParaRP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D63C0E8-4FFB-C399-80C0-45EE242BBA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02589" y="443021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07"/>
    </mc:Choice>
    <mc:Fallback>
      <p:transition spd="slow" advTm="3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3E0E680C-A7B2-48C0-A9A3-53B0E3080B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4" t="12909" r="18182" b="19818"/>
          <a:stretch>
            <a:fillRect/>
          </a:stretch>
        </p:blipFill>
        <p:spPr bwMode="auto">
          <a:xfrm>
            <a:off x="0" y="476250"/>
            <a:ext cx="9144000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0B742E7-C1AE-EACA-716E-63046288AE8F}"/>
              </a:ext>
            </a:extLst>
          </p:cNvPr>
          <p:cNvSpPr/>
          <p:nvPr/>
        </p:nvSpPr>
        <p:spPr>
          <a:xfrm>
            <a:off x="120345" y="580718"/>
            <a:ext cx="4922271" cy="56965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26926AA-79F3-E7E4-5173-CE2739E93BFB}"/>
              </a:ext>
            </a:extLst>
          </p:cNvPr>
          <p:cNvSpPr/>
          <p:nvPr/>
        </p:nvSpPr>
        <p:spPr>
          <a:xfrm>
            <a:off x="5405644" y="2944520"/>
            <a:ext cx="3558844" cy="74822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  <a:cs typeface="Calibri"/>
              </a:rPr>
              <a:t>Les </a:t>
            </a:r>
            <a:r>
              <a:rPr lang="en-US" dirty="0" err="1">
                <a:solidFill>
                  <a:srgbClr val="7030A0"/>
                </a:solidFill>
                <a:cs typeface="Calibri"/>
              </a:rPr>
              <a:t>chiens</a:t>
            </a:r>
            <a:r>
              <a:rPr lang="en-US" dirty="0">
                <a:solidFill>
                  <a:srgbClr val="7030A0"/>
                </a:solidFill>
                <a:cs typeface="Calibri"/>
              </a:rPr>
              <a:t> </a:t>
            </a:r>
            <a:r>
              <a:rPr lang="en-US" dirty="0" err="1">
                <a:solidFill>
                  <a:srgbClr val="7030A0"/>
                </a:solidFill>
                <a:cs typeface="Calibri"/>
              </a:rPr>
              <a:t>n'aiment</a:t>
            </a:r>
            <a:r>
              <a:rPr lang="en-US" dirty="0">
                <a:solidFill>
                  <a:srgbClr val="7030A0"/>
                </a:solidFill>
                <a:cs typeface="Calibri"/>
              </a:rPr>
              <a:t> pas le</a:t>
            </a:r>
            <a:r>
              <a:rPr lang="en-US" dirty="0">
                <a:solidFill>
                  <a:srgbClr val="00B050"/>
                </a:solidFill>
                <a:cs typeface="Calibri"/>
              </a:rPr>
              <a:t>s</a:t>
            </a:r>
            <a:r>
              <a:rPr lang="en-US" dirty="0">
                <a:solidFill>
                  <a:srgbClr val="7030A0"/>
                </a:solidFill>
                <a:cs typeface="Calibri"/>
              </a:rPr>
              <a:t> spaghettis</a:t>
            </a:r>
            <a:endParaRPr lang="en-US" dirty="0"/>
          </a:p>
        </p:txBody>
      </p:sp>
      <p:pic>
        <p:nvPicPr>
          <p:cNvPr id="5" name="Picture 2" descr="Sad Puppy Face 1080P, 2K, 4K, 5K HD wallpapers free download ...">
            <a:extLst>
              <a:ext uri="{FF2B5EF4-FFF2-40B4-BE49-F238E27FC236}">
                <a16:creationId xmlns:a16="http://schemas.microsoft.com/office/drawing/2014/main" id="{0AD63052-6553-A339-A040-64EDDC456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154" y="1606985"/>
            <a:ext cx="4885426" cy="377342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4B226DA-80B6-A2E1-653C-F1A05F88A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00490" y="461814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1"/>
    </mc:Choice>
    <mc:Fallback>
      <p:transition spd="slow" advTm="4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F0667297-6F49-707B-0E0C-396E2EF6C806}"/>
              </a:ext>
            </a:extLst>
          </p:cNvPr>
          <p:cNvGrpSpPr/>
          <p:nvPr/>
        </p:nvGrpSpPr>
        <p:grpSpPr>
          <a:xfrm>
            <a:off x="53975" y="476250"/>
            <a:ext cx="9126538" cy="5850807"/>
            <a:chOff x="53975" y="476250"/>
            <a:chExt cx="9126538" cy="5850807"/>
          </a:xfrm>
        </p:grpSpPr>
        <p:pic>
          <p:nvPicPr>
            <p:cNvPr id="15362" name="Picture 2">
              <a:extLst>
                <a:ext uri="{FF2B5EF4-FFF2-40B4-BE49-F238E27FC236}">
                  <a16:creationId xmlns:a16="http://schemas.microsoft.com/office/drawing/2014/main" id="{45123114-981D-487D-964A-BA6F5D8ADF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11" t="13274" r="18182" b="19818"/>
            <a:stretch>
              <a:fillRect/>
            </a:stretch>
          </p:blipFill>
          <p:spPr bwMode="auto">
            <a:xfrm>
              <a:off x="53975" y="476250"/>
              <a:ext cx="9126538" cy="5616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5EFDDB57-603C-3E1D-9EB4-650F724A1C21}"/>
                </a:ext>
              </a:extLst>
            </p:cNvPr>
            <p:cNvSpPr/>
            <p:nvPr/>
          </p:nvSpPr>
          <p:spPr>
            <a:xfrm>
              <a:off x="3884357" y="630494"/>
              <a:ext cx="4922271" cy="56965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E9DBAD2-8BE1-DB4B-6C67-E48A80DBFD6D}"/>
                </a:ext>
              </a:extLst>
            </p:cNvPr>
            <p:cNvSpPr/>
            <p:nvPr/>
          </p:nvSpPr>
          <p:spPr>
            <a:xfrm>
              <a:off x="69748" y="2924497"/>
              <a:ext cx="3638155" cy="3600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dirty="0">
                  <a:solidFill>
                    <a:srgbClr val="7030A0"/>
                  </a:solidFill>
                  <a:cs typeface="Calibri"/>
                </a:rPr>
                <a:t> </a:t>
              </a:r>
              <a:r>
                <a:rPr lang="en-US" dirty="0">
                  <a:solidFill>
                    <a:srgbClr val="00B050"/>
                  </a:solidFill>
                  <a:cs typeface="Calibri"/>
                </a:rPr>
                <a:t>du </a:t>
              </a:r>
              <a:r>
                <a:rPr lang="en-US" dirty="0" err="1">
                  <a:solidFill>
                    <a:srgbClr val="00B050"/>
                  </a:solidFill>
                  <a:cs typeface="Calibri"/>
                </a:rPr>
                <a:t>saucisses</a:t>
              </a:r>
              <a:endParaRPr lang="en-US" dirty="0" err="1">
                <a:solidFill>
                  <a:srgbClr val="7030A0"/>
                </a:solidFill>
                <a:cs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35DC97B-1B62-74C9-DA41-38B5DC9C86DC}"/>
              </a:ext>
            </a:extLst>
          </p:cNvPr>
          <p:cNvSpPr txBox="1"/>
          <p:nvPr/>
        </p:nvSpPr>
        <p:spPr>
          <a:xfrm>
            <a:off x="238664" y="1928902"/>
            <a:ext cx="2743200" cy="490028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endParaRPr lang="en-US" dirty="0">
              <a:latin typeface="Arial"/>
              <a:cs typeface="Arial"/>
            </a:endParaRPr>
          </a:p>
        </p:txBody>
      </p:sp>
      <p:pic>
        <p:nvPicPr>
          <p:cNvPr id="8" name="Picture 8" descr="Fotos gratis : plato, comida, cocina, carne, crudo, Bratwurst ...">
            <a:extLst>
              <a:ext uri="{FF2B5EF4-FFF2-40B4-BE49-F238E27FC236}">
                <a16:creationId xmlns:a16="http://schemas.microsoft.com/office/drawing/2014/main" id="{0CAF2A0D-4FCE-8091-FC41-EA4E8E14A1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4890" y="659921"/>
            <a:ext cx="4928557" cy="565317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A6A093-9BE1-F66C-E021-EAB6C70AFD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10264" y="489765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86"/>
    </mc:Choice>
    <mc:Fallback>
      <p:transition spd="slow" advTm="8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F5FF042F-CAB8-4440-BAC7-40E43EA6CC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1" t="12909" r="18182" b="19818"/>
          <a:stretch>
            <a:fillRect/>
          </a:stretch>
        </p:blipFill>
        <p:spPr bwMode="auto">
          <a:xfrm>
            <a:off x="-1" y="715813"/>
            <a:ext cx="9144000" cy="568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AECF574-3DB1-0888-4ECE-D1A7EC2BA475}"/>
              </a:ext>
            </a:extLst>
          </p:cNvPr>
          <p:cNvSpPr/>
          <p:nvPr/>
        </p:nvSpPr>
        <p:spPr>
          <a:xfrm>
            <a:off x="2699792" y="485776"/>
            <a:ext cx="3744416" cy="3969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58B3C7D-027C-432C-745A-DB0E6B8989C1}"/>
              </a:ext>
            </a:extLst>
          </p:cNvPr>
          <p:cNvSpPr/>
          <p:nvPr/>
        </p:nvSpPr>
        <p:spPr>
          <a:xfrm>
            <a:off x="-132988" y="5358232"/>
            <a:ext cx="1839167" cy="36004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  <a:cs typeface="Calibri"/>
              </a:rPr>
              <a:t>Oh. Les </a:t>
            </a:r>
            <a:r>
              <a:rPr lang="en-US" dirty="0" err="1">
                <a:solidFill>
                  <a:srgbClr val="7030A0"/>
                </a:solidFill>
                <a:cs typeface="Calibri"/>
              </a:rPr>
              <a:t>chien</a:t>
            </a:r>
            <a:r>
              <a:rPr lang="en-US" dirty="0">
                <a:solidFill>
                  <a:srgbClr val="7030A0"/>
                </a:solidFill>
                <a:highlight>
                  <a:srgbClr val="00FF00"/>
                </a:highlight>
                <a:cs typeface="Calibri"/>
              </a:rPr>
              <a:t> </a:t>
            </a:r>
            <a:endParaRPr lang="en-US" dirty="0" err="1">
              <a:highlight>
                <a:srgbClr val="00FF00"/>
              </a:highligh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483B9D-C475-2C31-45DD-CD8C49919269}"/>
              </a:ext>
            </a:extLst>
          </p:cNvPr>
          <p:cNvSpPr/>
          <p:nvPr/>
        </p:nvSpPr>
        <p:spPr>
          <a:xfrm>
            <a:off x="2574259" y="5360059"/>
            <a:ext cx="1351471" cy="34505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7030A0"/>
                </a:solidFill>
                <a:cs typeface="Calibri"/>
              </a:rPr>
              <a:t>du </a:t>
            </a:r>
            <a:r>
              <a:rPr lang="en-GB" dirty="0" err="1">
                <a:solidFill>
                  <a:srgbClr val="7030A0"/>
                </a:solidFill>
                <a:cs typeface="Calibri"/>
              </a:rPr>
              <a:t>saucisses</a:t>
            </a:r>
            <a:endParaRPr lang="en-GB" dirty="0" err="1">
              <a:cs typeface="Calibri"/>
            </a:endParaRPr>
          </a:p>
        </p:txBody>
      </p:sp>
      <p:pic>
        <p:nvPicPr>
          <p:cNvPr id="5" name="Picture 8" descr="Fotos gratis : plato, comida, cocina, carne, crudo, Bratwurst ...">
            <a:extLst>
              <a:ext uri="{FF2B5EF4-FFF2-40B4-BE49-F238E27FC236}">
                <a16:creationId xmlns:a16="http://schemas.microsoft.com/office/drawing/2014/main" id="{2B5ADB52-53A8-A9C7-34FD-55FB1527F6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4702" y="832449"/>
            <a:ext cx="3648973" cy="4172310"/>
          </a:xfrm>
          <a:prstGeom prst="rect">
            <a:avLst/>
          </a:prstGeom>
        </p:spPr>
      </p:pic>
      <p:pic>
        <p:nvPicPr>
          <p:cNvPr id="13" name="Picture 13" descr="Close-up of Dog Yawning · Free Stock Photo">
            <a:extLst>
              <a:ext uri="{FF2B5EF4-FFF2-40B4-BE49-F238E27FC236}">
                <a16:creationId xmlns:a16="http://schemas.microsoft.com/office/drawing/2014/main" id="{210A8B8A-F7F2-024F-056D-58D409229A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7721" y="3549771"/>
            <a:ext cx="2182484" cy="1469366"/>
          </a:xfrm>
          <a:prstGeom prst="rect">
            <a:avLst/>
          </a:prstGeom>
        </p:spPr>
      </p:pic>
      <p:pic>
        <p:nvPicPr>
          <p:cNvPr id="14" name="Picture 8" descr="Fotos gratis : plato, comida, cocina, carne, crudo, Bratwurst ...">
            <a:extLst>
              <a:ext uri="{FF2B5EF4-FFF2-40B4-BE49-F238E27FC236}">
                <a16:creationId xmlns:a16="http://schemas.microsoft.com/office/drawing/2014/main" id="{BF1622A4-DE91-4E45-2BBE-5F98A72093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4701" y="832448"/>
            <a:ext cx="3648973" cy="417231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8ED4A3C-031B-3FE9-EC7D-65DF9350C7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3004" y="2730805"/>
            <a:ext cx="2743199" cy="22877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F995D9-0C49-C43A-238F-32392E888017}"/>
              </a:ext>
            </a:extLst>
          </p:cNvPr>
          <p:cNvSpPr txBox="1"/>
          <p:nvPr/>
        </p:nvSpPr>
        <p:spPr>
          <a:xfrm>
            <a:off x="-3312544" y="2963324"/>
            <a:ext cx="2340635" cy="73444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/>
          <a:p>
            <a:endParaRPr lang="en-US" dirty="0">
              <a:latin typeface="Arial"/>
              <a:cs typeface="Arial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2313834-A602-4517-FFAE-A5A4462E7C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96795" y="533198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19"/>
    </mc:Choice>
    <mc:Fallback>
      <p:transition spd="slow" advTm="7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10">
            <a:extLst>
              <a:ext uri="{FF2B5EF4-FFF2-40B4-BE49-F238E27FC236}">
                <a16:creationId xmlns:a16="http://schemas.microsoft.com/office/drawing/2014/main" id="{3EC56E44-F308-4B0D-A727-A9A4ECE1DEC6}"/>
              </a:ext>
            </a:extLst>
          </p:cNvPr>
          <p:cNvGrpSpPr>
            <a:grpSpLocks/>
          </p:cNvGrpSpPr>
          <p:nvPr/>
        </p:nvGrpSpPr>
        <p:grpSpPr bwMode="auto">
          <a:xfrm>
            <a:off x="1908175" y="404813"/>
            <a:ext cx="5256213" cy="5256212"/>
            <a:chOff x="2267744" y="836712"/>
            <a:chExt cx="4608512" cy="453650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09F441A-C464-4A5A-819A-9952B02F9D31}"/>
                </a:ext>
              </a:extLst>
            </p:cNvPr>
            <p:cNvSpPr/>
            <p:nvPr/>
          </p:nvSpPr>
          <p:spPr>
            <a:xfrm>
              <a:off x="2267744" y="836712"/>
              <a:ext cx="4608512" cy="4536504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C86420B-6FE6-4EF3-9773-564BF078C64B}"/>
                </a:ext>
              </a:extLst>
            </p:cNvPr>
            <p:cNvSpPr/>
            <p:nvPr/>
          </p:nvSpPr>
          <p:spPr>
            <a:xfrm>
              <a:off x="2832847" y="1302557"/>
              <a:ext cx="3520063" cy="36007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7411" name="Group 4">
            <a:extLst>
              <a:ext uri="{FF2B5EF4-FFF2-40B4-BE49-F238E27FC236}">
                <a16:creationId xmlns:a16="http://schemas.microsoft.com/office/drawing/2014/main" id="{E76BEBB8-C689-48CB-A539-F9026F004A03}"/>
              </a:ext>
            </a:extLst>
          </p:cNvPr>
          <p:cNvGrpSpPr>
            <a:grpSpLocks/>
          </p:cNvGrpSpPr>
          <p:nvPr/>
        </p:nvGrpSpPr>
        <p:grpSpPr bwMode="auto">
          <a:xfrm rot="-7631033">
            <a:off x="3795712" y="1851026"/>
            <a:ext cx="2320925" cy="2095500"/>
            <a:chOff x="4355976" y="3494229"/>
            <a:chExt cx="2321757" cy="2095010"/>
          </a:xfrm>
        </p:grpSpPr>
        <p:pic>
          <p:nvPicPr>
            <p:cNvPr id="17416" name="Picture 2">
              <a:extLst>
                <a:ext uri="{FF2B5EF4-FFF2-40B4-BE49-F238E27FC236}">
                  <a16:creationId xmlns:a16="http://schemas.microsoft.com/office/drawing/2014/main" id="{D6B8201F-EDB1-4BE8-AC13-1EEB907B8B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43" t="58737" r="44318" b="25822"/>
            <a:stretch>
              <a:fillRect/>
            </a:stretch>
          </p:blipFill>
          <p:spPr bwMode="auto">
            <a:xfrm>
              <a:off x="4355976" y="4293095"/>
              <a:ext cx="1080120" cy="1296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D22C476-A992-465C-BAEB-AD5C9EF5D77B}"/>
                </a:ext>
              </a:extLst>
            </p:cNvPr>
            <p:cNvSpPr/>
            <p:nvPr/>
          </p:nvSpPr>
          <p:spPr>
            <a:xfrm rot="19176704">
              <a:off x="5244759" y="3493187"/>
              <a:ext cx="1440378" cy="13681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7412" name="Group 3">
            <a:extLst>
              <a:ext uri="{FF2B5EF4-FFF2-40B4-BE49-F238E27FC236}">
                <a16:creationId xmlns:a16="http://schemas.microsoft.com/office/drawing/2014/main" id="{38BED415-8835-4301-93B5-0A904D6AFDB9}"/>
              </a:ext>
            </a:extLst>
          </p:cNvPr>
          <p:cNvGrpSpPr>
            <a:grpSpLocks/>
          </p:cNvGrpSpPr>
          <p:nvPr/>
        </p:nvGrpSpPr>
        <p:grpSpPr bwMode="auto">
          <a:xfrm>
            <a:off x="2747963" y="1765300"/>
            <a:ext cx="2320925" cy="2095500"/>
            <a:chOff x="4355976" y="3494229"/>
            <a:chExt cx="2321757" cy="2095011"/>
          </a:xfrm>
        </p:grpSpPr>
        <p:pic>
          <p:nvPicPr>
            <p:cNvPr id="17414" name="Picture 2">
              <a:extLst>
                <a:ext uri="{FF2B5EF4-FFF2-40B4-BE49-F238E27FC236}">
                  <a16:creationId xmlns:a16="http://schemas.microsoft.com/office/drawing/2014/main" id="{D75AF12D-C9AA-4589-A03A-1D8CA3A375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143" t="58737" r="44318" b="25822"/>
            <a:stretch>
              <a:fillRect/>
            </a:stretch>
          </p:blipFill>
          <p:spPr bwMode="auto">
            <a:xfrm>
              <a:off x="4355976" y="4293096"/>
              <a:ext cx="1080120" cy="1296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EBAF88B-02C2-46A9-B16E-76677F67D718}"/>
                </a:ext>
              </a:extLst>
            </p:cNvPr>
            <p:cNvSpPr/>
            <p:nvPr/>
          </p:nvSpPr>
          <p:spPr>
            <a:xfrm rot="19176704">
              <a:off x="5237354" y="3494229"/>
              <a:ext cx="1440379" cy="136810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A01B460-2BDB-4215-AF28-8A5F2D1B716C}"/>
              </a:ext>
            </a:extLst>
          </p:cNvPr>
          <p:cNvSpPr txBox="1"/>
          <p:nvPr/>
        </p:nvSpPr>
        <p:spPr>
          <a:xfrm>
            <a:off x="3924300" y="5797550"/>
            <a:ext cx="1298575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6000" b="1">
                <a:solidFill>
                  <a:schemeClr val="accent6">
                    <a:lumMod val="75000"/>
                  </a:schemeClr>
                </a:solidFill>
                <a:latin typeface="Garamond" pitchFamily="18" charset="0"/>
              </a:rPr>
              <a:t>Fin</a:t>
            </a:r>
            <a:endParaRPr lang="en-US" sz="6000" b="1">
              <a:solidFill>
                <a:schemeClr val="accent6">
                  <a:lumMod val="75000"/>
                </a:schemeClr>
              </a:solidFill>
              <a:latin typeface="Garamond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6B818E4-F7FA-54B0-6E7E-0E0356CB7ACB}"/>
              </a:ext>
            </a:extLst>
          </p:cNvPr>
          <p:cNvSpPr/>
          <p:nvPr/>
        </p:nvSpPr>
        <p:spPr>
          <a:xfrm>
            <a:off x="2217647" y="750206"/>
            <a:ext cx="4608512" cy="470342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2" descr="Ceramic dog bowl on a kitchen floor | Freestock photos">
            <a:extLst>
              <a:ext uri="{FF2B5EF4-FFF2-40B4-BE49-F238E27FC236}">
                <a16:creationId xmlns:a16="http://schemas.microsoft.com/office/drawing/2014/main" id="{54F62018-B01F-9F4D-4330-C40585E5162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718" r="15493" b="6812"/>
          <a:stretch/>
        </p:blipFill>
        <p:spPr>
          <a:xfrm>
            <a:off x="2668438" y="1346521"/>
            <a:ext cx="3721881" cy="3542286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E07956-91D7-78C3-76D3-DF03031536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60452" y="549275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32"/>
    </mc:Choice>
    <mc:Fallback>
      <p:transition spd="slow" advTm="3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09EBD96-3209-33F9-9A50-FF0E6C41EE21}"/>
              </a:ext>
            </a:extLst>
          </p:cNvPr>
          <p:cNvGrpSpPr/>
          <p:nvPr/>
        </p:nvGrpSpPr>
        <p:grpSpPr>
          <a:xfrm>
            <a:off x="0" y="530943"/>
            <a:ext cx="9118600" cy="5796114"/>
            <a:chOff x="0" y="530943"/>
            <a:chExt cx="9118600" cy="5796114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28C6C63D-E8B6-4586-A9F6-B6E2B9B3EA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11" t="12544" r="18394" b="19818"/>
            <a:stretch>
              <a:fillRect/>
            </a:stretch>
          </p:blipFill>
          <p:spPr bwMode="auto">
            <a:xfrm>
              <a:off x="0" y="530943"/>
              <a:ext cx="9118600" cy="56911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DBD57D9-3FA0-7AB9-203F-A54AB64E617E}"/>
                </a:ext>
              </a:extLst>
            </p:cNvPr>
            <p:cNvSpPr/>
            <p:nvPr/>
          </p:nvSpPr>
          <p:spPr>
            <a:xfrm>
              <a:off x="3884357" y="630494"/>
              <a:ext cx="4922271" cy="56965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122AFE6-9CE0-C9A2-E7C8-FD8689352DB5}"/>
                </a:ext>
              </a:extLst>
            </p:cNvPr>
            <p:cNvSpPr/>
            <p:nvPr/>
          </p:nvSpPr>
          <p:spPr>
            <a:xfrm>
              <a:off x="1995931" y="2814751"/>
              <a:ext cx="631853" cy="3600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64EDB35-6160-CBDD-2CE8-FDF184338C7E}"/>
                </a:ext>
              </a:extLst>
            </p:cNvPr>
            <p:cNvSpPr/>
            <p:nvPr/>
          </p:nvSpPr>
          <p:spPr>
            <a:xfrm>
              <a:off x="107504" y="3068960"/>
              <a:ext cx="1845877" cy="50381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dirty="0">
                  <a:solidFill>
                    <a:srgbClr val="00B050"/>
                  </a:solidFill>
                  <a:cs typeface="Calibri"/>
                </a:rPr>
                <a:t>un  </a:t>
              </a:r>
              <a:r>
                <a:rPr lang="en-US" dirty="0">
                  <a:solidFill>
                    <a:srgbClr val="7030A0"/>
                  </a:solidFill>
                  <a:cs typeface="Calibri"/>
                </a:rPr>
                <a:t>bonbon</a:t>
              </a:r>
              <a:endParaRPr lang="en-US" dirty="0">
                <a:solidFill>
                  <a:srgbClr val="00B050"/>
                </a:solidFill>
                <a:cs typeface="Calibri"/>
              </a:endParaRPr>
            </a:p>
          </p:txBody>
        </p:sp>
      </p:grpSp>
      <p:pic>
        <p:nvPicPr>
          <p:cNvPr id="3" name="Picture 6" descr="A picture containing food, different, container, colorful&#10;&#10;Description automatically generated">
            <a:extLst>
              <a:ext uri="{FF2B5EF4-FFF2-40B4-BE49-F238E27FC236}">
                <a16:creationId xmlns:a16="http://schemas.microsoft.com/office/drawing/2014/main" id="{4DDB3A56-B53F-BADF-4B18-EA644A6AD2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876135" y="677123"/>
            <a:ext cx="4986068" cy="56475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63C128-B5C3-E024-1894-5D37361A4984}"/>
              </a:ext>
            </a:extLst>
          </p:cNvPr>
          <p:cNvSpPr txBox="1"/>
          <p:nvPr/>
        </p:nvSpPr>
        <p:spPr>
          <a:xfrm>
            <a:off x="3732362" y="4456292"/>
            <a:ext cx="3605842" cy="288746"/>
          </a:xfrm>
          <a:prstGeom prst="rect">
            <a:avLst/>
          </a:prstGeom>
        </p:spPr>
        <p:txBody>
          <a:bodyPr lIns="91440" tIns="45720" rIns="91440" bIns="45720" anchor="t">
            <a:normAutofit fontScale="85000" lnSpcReduction="20000"/>
          </a:bodyPr>
          <a:lstStyle/>
          <a:p>
            <a:endParaRPr lang="en-US">
              <a:latin typeface="Arial"/>
              <a:cs typeface="Arial"/>
            </a:endParaRPr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3D0DB60-E169-A740-CD56-B9DA921D0C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27784" y="428785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33"/>
    </mc:Choice>
    <mc:Fallback>
      <p:transition spd="slow" advTm="11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A9BBE10B-1D65-4DB6-9D19-1682EB9B3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2" t="13461" r="18427" b="19760"/>
          <a:stretch>
            <a:fillRect/>
          </a:stretch>
        </p:blipFill>
        <p:spPr bwMode="auto">
          <a:xfrm>
            <a:off x="0" y="484505"/>
            <a:ext cx="9144000" cy="563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26CB61D-EBB8-7093-25E3-1EB6C73F037E}"/>
              </a:ext>
            </a:extLst>
          </p:cNvPr>
          <p:cNvSpPr/>
          <p:nvPr/>
        </p:nvSpPr>
        <p:spPr>
          <a:xfrm>
            <a:off x="120345" y="580718"/>
            <a:ext cx="4922271" cy="56965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196D325-9FF8-B894-82BF-9968DD865679}"/>
              </a:ext>
            </a:extLst>
          </p:cNvPr>
          <p:cNvSpPr/>
          <p:nvPr/>
        </p:nvSpPr>
        <p:spPr>
          <a:xfrm rot="10800000" flipV="1">
            <a:off x="5664800" y="3041419"/>
            <a:ext cx="3363939" cy="70388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  <a:cs typeface="Calibri"/>
              </a:rPr>
              <a:t>Les </a:t>
            </a:r>
            <a:r>
              <a:rPr lang="en-US" dirty="0" err="1">
                <a:solidFill>
                  <a:srgbClr val="7030A0"/>
                </a:solidFill>
                <a:cs typeface="Calibri"/>
              </a:rPr>
              <a:t>chiens</a:t>
            </a:r>
            <a:r>
              <a:rPr lang="en-US" dirty="0">
                <a:solidFill>
                  <a:srgbClr val="7030A0"/>
                </a:solidFill>
                <a:cs typeface="Calibri"/>
              </a:rPr>
              <a:t> </a:t>
            </a:r>
            <a:r>
              <a:rPr lang="en-US" dirty="0" err="1">
                <a:solidFill>
                  <a:srgbClr val="7030A0"/>
                </a:solidFill>
                <a:cs typeface="Calibri"/>
              </a:rPr>
              <a:t>n'aiment</a:t>
            </a:r>
            <a:r>
              <a:rPr lang="en-US" dirty="0">
                <a:solidFill>
                  <a:srgbClr val="7030A0"/>
                </a:solidFill>
                <a:cs typeface="Calibri"/>
              </a:rPr>
              <a:t> pas le</a:t>
            </a:r>
            <a:r>
              <a:rPr lang="en-US" dirty="0">
                <a:solidFill>
                  <a:srgbClr val="00B050"/>
                </a:solidFill>
                <a:cs typeface="Calibri"/>
              </a:rPr>
              <a:t>s</a:t>
            </a:r>
            <a:r>
              <a:rPr lang="en-US" dirty="0">
                <a:solidFill>
                  <a:srgbClr val="7030A0"/>
                </a:solidFill>
                <a:cs typeface="Calibri"/>
              </a:rPr>
              <a:t> bonbon</a:t>
            </a:r>
            <a:r>
              <a:rPr lang="en-US" dirty="0">
                <a:solidFill>
                  <a:srgbClr val="00B050"/>
                </a:solidFill>
                <a:cs typeface="Calibri"/>
              </a:rPr>
              <a:t>s.</a:t>
            </a:r>
          </a:p>
        </p:txBody>
      </p:sp>
      <p:pic>
        <p:nvPicPr>
          <p:cNvPr id="2" name="Picture 2" descr="Sad Puppy Face 1080P, 2K, 4K, 5K HD wallpapers free download ...">
            <a:extLst>
              <a:ext uri="{FF2B5EF4-FFF2-40B4-BE49-F238E27FC236}">
                <a16:creationId xmlns:a16="http://schemas.microsoft.com/office/drawing/2014/main" id="{B92A9D25-B195-8367-299F-312DA86752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154" y="1606985"/>
            <a:ext cx="4885426" cy="3773424"/>
          </a:xfrm>
          <a:prstGeom prst="rect">
            <a:avLst/>
          </a:prstGeom>
        </p:spPr>
      </p:pic>
      <p:pic>
        <p:nvPicPr>
          <p:cNvPr id="3" name=" Recorded Sound">
            <a:hlinkClick r:id="" action="ppaction://media"/>
            <a:extLst>
              <a:ext uri="{FF2B5EF4-FFF2-40B4-BE49-F238E27FC236}">
                <a16:creationId xmlns:a16="http://schemas.microsoft.com/office/drawing/2014/main" id="{B99446DB-58A2-C93D-330D-A3844663E8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41969" y="466085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40"/>
    </mc:Choice>
    <mc:Fallback>
      <p:transition spd="slow" advTm="7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6EB9BCD5-A1F3-D666-725D-42D504A1D524}"/>
              </a:ext>
            </a:extLst>
          </p:cNvPr>
          <p:cNvGrpSpPr/>
          <p:nvPr/>
        </p:nvGrpSpPr>
        <p:grpSpPr>
          <a:xfrm>
            <a:off x="0" y="443230"/>
            <a:ext cx="9144000" cy="5748362"/>
            <a:chOff x="0" y="488950"/>
            <a:chExt cx="9144000" cy="5748362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35989F0B-E2CA-49B5-AC78-D11B1312CF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24" t="13274" r="18182" b="19453"/>
            <a:stretch>
              <a:fillRect/>
            </a:stretch>
          </p:blipFill>
          <p:spPr bwMode="auto">
            <a:xfrm>
              <a:off x="0" y="488950"/>
              <a:ext cx="9144000" cy="567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94CDCF4-419A-BF54-DA69-548F0C052831}"/>
                </a:ext>
              </a:extLst>
            </p:cNvPr>
            <p:cNvSpPr/>
            <p:nvPr/>
          </p:nvSpPr>
          <p:spPr>
            <a:xfrm>
              <a:off x="3884357" y="540749"/>
              <a:ext cx="4922271" cy="56965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DCA25DE-9389-F71E-70B8-9B782DF5277F}"/>
                </a:ext>
              </a:extLst>
            </p:cNvPr>
            <p:cNvSpPr/>
            <p:nvPr/>
          </p:nvSpPr>
          <p:spPr>
            <a:xfrm>
              <a:off x="1995931" y="2725006"/>
              <a:ext cx="631853" cy="3600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6FBB762-F607-2B70-055D-2AE2AA50F721}"/>
                </a:ext>
              </a:extLst>
            </p:cNvPr>
            <p:cNvSpPr/>
            <p:nvPr/>
          </p:nvSpPr>
          <p:spPr>
            <a:xfrm>
              <a:off x="107504" y="2979215"/>
              <a:ext cx="3312368" cy="3600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dirty="0">
                  <a:solidFill>
                    <a:srgbClr val="7030A0"/>
                  </a:solidFill>
                  <a:cs typeface="Calibri"/>
                </a:rPr>
                <a:t>Les </a:t>
              </a:r>
              <a:r>
                <a:rPr lang="en-US" dirty="0">
                  <a:solidFill>
                    <a:srgbClr val="00B050"/>
                  </a:solidFill>
                  <a:cs typeface="Calibri"/>
                </a:rPr>
                <a:t>des </a:t>
              </a:r>
              <a:r>
                <a:rPr lang="en-US" dirty="0">
                  <a:solidFill>
                    <a:srgbClr val="7030A0"/>
                  </a:solidFill>
                  <a:cs typeface="Calibri"/>
                </a:rPr>
                <a:t>frites</a:t>
              </a:r>
              <a:endParaRPr lang="en-US" dirty="0">
                <a:cs typeface="Calibri"/>
              </a:endParaRP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2E967E04-B369-136F-CF77-6BA87EF0F0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919268" y="1990042"/>
            <a:ext cx="4827916" cy="29641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889C61-873F-E71B-9950-28FBAF86ECB5}"/>
              </a:ext>
            </a:extLst>
          </p:cNvPr>
          <p:cNvSpPr txBox="1"/>
          <p:nvPr/>
        </p:nvSpPr>
        <p:spPr>
          <a:xfrm>
            <a:off x="3919268" y="1993121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r>
              <a:rPr lang="en-US">
                <a:latin typeface="Arial"/>
                <a:cs typeface="Arial"/>
              </a:rPr>
              <a:t>.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A67AB-627A-475D-A8DF-20D6889564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779" y="449516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54"/>
    </mc:Choice>
    <mc:Fallback>
      <p:transition spd="slow" advTm="8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36392EE6-9B5C-4A3D-B036-EADA1B380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4" t="12909" r="18394" b="19818"/>
          <a:stretch>
            <a:fillRect/>
          </a:stretch>
        </p:blipFill>
        <p:spPr bwMode="auto">
          <a:xfrm>
            <a:off x="0" y="541338"/>
            <a:ext cx="9144000" cy="569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77160CC-CABA-8B28-EE35-45C1A3F0B24C}"/>
              </a:ext>
            </a:extLst>
          </p:cNvPr>
          <p:cNvSpPr/>
          <p:nvPr/>
        </p:nvSpPr>
        <p:spPr>
          <a:xfrm>
            <a:off x="120345" y="580718"/>
            <a:ext cx="4922271" cy="56965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3E344E-AEE9-4811-DC2D-90BA2A023EE4}"/>
              </a:ext>
            </a:extLst>
          </p:cNvPr>
          <p:cNvSpPr/>
          <p:nvPr/>
        </p:nvSpPr>
        <p:spPr>
          <a:xfrm>
            <a:off x="5333878" y="3026434"/>
            <a:ext cx="3651486" cy="76260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  <a:cs typeface="Calibri"/>
              </a:rPr>
              <a:t>Les </a:t>
            </a:r>
            <a:r>
              <a:rPr lang="en-US" dirty="0" err="1">
                <a:solidFill>
                  <a:srgbClr val="7030A0"/>
                </a:solidFill>
                <a:ea typeface="+mn-lt"/>
                <a:cs typeface="+mn-lt"/>
              </a:rPr>
              <a:t>chiens</a:t>
            </a:r>
            <a:r>
              <a:rPr lang="en-US" dirty="0">
                <a:solidFill>
                  <a:srgbClr val="7030A0"/>
                </a:solidFill>
                <a:ea typeface="+mn-lt"/>
                <a:cs typeface="+mn-lt"/>
              </a:rPr>
              <a:t> </a:t>
            </a:r>
            <a:r>
              <a:rPr lang="en-US" dirty="0" err="1">
                <a:solidFill>
                  <a:srgbClr val="7030A0"/>
                </a:solidFill>
                <a:ea typeface="+mn-lt"/>
                <a:cs typeface="+mn-lt"/>
              </a:rPr>
              <a:t>n'aiment</a:t>
            </a:r>
            <a:r>
              <a:rPr lang="en-US" dirty="0">
                <a:solidFill>
                  <a:srgbClr val="7030A0"/>
                </a:solidFill>
                <a:cs typeface="Calibri"/>
              </a:rPr>
              <a:t> pas les frites</a:t>
            </a:r>
            <a:r>
              <a:rPr lang="en-US" dirty="0">
                <a:solidFill>
                  <a:srgbClr val="00B050"/>
                </a:solidFill>
                <a:cs typeface="Calibri"/>
              </a:rPr>
              <a:t>.</a:t>
            </a:r>
          </a:p>
        </p:txBody>
      </p:sp>
      <p:pic>
        <p:nvPicPr>
          <p:cNvPr id="5" name="Picture 2" descr="Sad Puppy Face 1080P, 2K, 4K, 5K HD wallpapers free download ...">
            <a:extLst>
              <a:ext uri="{FF2B5EF4-FFF2-40B4-BE49-F238E27FC236}">
                <a16:creationId xmlns:a16="http://schemas.microsoft.com/office/drawing/2014/main" id="{CB71E8CA-8602-FC38-B563-1DAE070713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154" y="1606985"/>
            <a:ext cx="4885426" cy="3773424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927563-6151-A4FB-258C-1AB167A9B4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4821" y="481652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68"/>
    </mc:Choice>
    <mc:Fallback>
      <p:transition spd="slow" advTm="70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E43137A8-BDB3-C75D-6F99-176D9E066A24}"/>
              </a:ext>
            </a:extLst>
          </p:cNvPr>
          <p:cNvGrpSpPr/>
          <p:nvPr/>
        </p:nvGrpSpPr>
        <p:grpSpPr>
          <a:xfrm>
            <a:off x="0" y="400567"/>
            <a:ext cx="9144000" cy="5880770"/>
            <a:chOff x="0" y="446287"/>
            <a:chExt cx="9144000" cy="5880770"/>
          </a:xfrm>
        </p:grpSpPr>
        <p:pic>
          <p:nvPicPr>
            <p:cNvPr id="7170" name="Picture 2">
              <a:extLst>
                <a:ext uri="{FF2B5EF4-FFF2-40B4-BE49-F238E27FC236}">
                  <a16:creationId xmlns:a16="http://schemas.microsoft.com/office/drawing/2014/main" id="{D4E8F156-8880-408F-BCEF-E77A0E1FFF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11" t="12909" r="18608" b="19455"/>
            <a:stretch>
              <a:fillRect/>
            </a:stretch>
          </p:blipFill>
          <p:spPr bwMode="auto">
            <a:xfrm>
              <a:off x="0" y="446287"/>
              <a:ext cx="9144000" cy="5727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B456C72-F335-360B-5169-8D0CA23D4BE3}"/>
                </a:ext>
              </a:extLst>
            </p:cNvPr>
            <p:cNvSpPr/>
            <p:nvPr/>
          </p:nvSpPr>
          <p:spPr>
            <a:xfrm>
              <a:off x="3884357" y="630494"/>
              <a:ext cx="4922271" cy="56965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258AA2F-AA8F-5A44-961D-BE964214BFD2}"/>
                </a:ext>
              </a:extLst>
            </p:cNvPr>
            <p:cNvSpPr/>
            <p:nvPr/>
          </p:nvSpPr>
          <p:spPr>
            <a:xfrm>
              <a:off x="2427979" y="2636912"/>
              <a:ext cx="631853" cy="3600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BDCEFC4-56FD-6BA0-4982-AB72F009E9DD}"/>
                </a:ext>
              </a:extLst>
            </p:cNvPr>
            <p:cNvSpPr/>
            <p:nvPr/>
          </p:nvSpPr>
          <p:spPr>
            <a:xfrm>
              <a:off x="107504" y="2950097"/>
              <a:ext cx="3312368" cy="3600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>
                  <a:solidFill>
                    <a:srgbClr val="7030A0"/>
                  </a:solidFill>
                  <a:cs typeface="Calibri"/>
                </a:rPr>
                <a:t>Le </a:t>
              </a:r>
              <a:r>
                <a:rPr lang="en-US">
                  <a:solidFill>
                    <a:srgbClr val="00B050"/>
                  </a:solidFill>
                  <a:cs typeface="Calibri"/>
                </a:rPr>
                <a:t>un </a:t>
              </a:r>
              <a:r>
                <a:rPr lang="en-US">
                  <a:solidFill>
                    <a:srgbClr val="7030A0"/>
                  </a:solidFill>
                  <a:cs typeface="Calibri"/>
                </a:rPr>
                <a:t>gateau</a:t>
              </a:r>
            </a:p>
          </p:txBody>
        </p:sp>
      </p:grpSp>
      <p:pic>
        <p:nvPicPr>
          <p:cNvPr id="5" name="Picture 5" descr="A picture containing cake, table, food, wedding&#10;&#10;Description automatically generated">
            <a:extLst>
              <a:ext uri="{FF2B5EF4-FFF2-40B4-BE49-F238E27FC236}">
                <a16:creationId xmlns:a16="http://schemas.microsoft.com/office/drawing/2014/main" id="{210BD17A-69C5-7354-1616-26A4A4FBE9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919269" y="602800"/>
            <a:ext cx="4942935" cy="5666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40A020-E81C-0CDF-6BD4-0B05B7DF2554}"/>
              </a:ext>
            </a:extLst>
          </p:cNvPr>
          <p:cNvSpPr txBox="1"/>
          <p:nvPr/>
        </p:nvSpPr>
        <p:spPr>
          <a:xfrm>
            <a:off x="4508740" y="5105730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latin typeface="Arial"/>
              <a:cs typeface="Arial"/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2173655-C037-03AA-37D2-8E9E57E213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3949" y="457797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69"/>
    </mc:Choice>
    <mc:Fallback>
      <p:transition spd="slow" advTm="8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8681451E-69BD-4686-AF93-D138FE74C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4" t="12544" r="17969" b="20181"/>
          <a:stretch>
            <a:fillRect/>
          </a:stretch>
        </p:blipFill>
        <p:spPr bwMode="auto">
          <a:xfrm>
            <a:off x="0" y="549275"/>
            <a:ext cx="91440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146AF2F-7508-E20E-9778-C9FC4DA3D492}"/>
              </a:ext>
            </a:extLst>
          </p:cNvPr>
          <p:cNvSpPr/>
          <p:nvPr/>
        </p:nvSpPr>
        <p:spPr>
          <a:xfrm>
            <a:off x="5262234" y="2997801"/>
            <a:ext cx="3737750" cy="86324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  <a:ea typeface="+mn-lt"/>
                <a:cs typeface="+mn-lt"/>
              </a:rPr>
              <a:t>Le </a:t>
            </a:r>
            <a:r>
              <a:rPr lang="en-US" dirty="0" err="1">
                <a:solidFill>
                  <a:srgbClr val="7030A0"/>
                </a:solidFill>
                <a:ea typeface="+mn-lt"/>
                <a:cs typeface="+mn-lt"/>
              </a:rPr>
              <a:t>chien</a:t>
            </a:r>
            <a:r>
              <a:rPr lang="en-US" dirty="0">
                <a:solidFill>
                  <a:srgbClr val="7030A0"/>
                </a:solidFill>
                <a:cs typeface="Calibri"/>
              </a:rPr>
              <a:t> </a:t>
            </a:r>
            <a:r>
              <a:rPr lang="en-US" dirty="0" err="1">
                <a:solidFill>
                  <a:srgbClr val="7030A0"/>
                </a:solidFill>
                <a:cs typeface="Calibri"/>
              </a:rPr>
              <a:t>n'aiment</a:t>
            </a:r>
            <a:r>
              <a:rPr lang="en-US" dirty="0">
                <a:solidFill>
                  <a:srgbClr val="7030A0"/>
                </a:solidFill>
                <a:cs typeface="Calibri"/>
              </a:rPr>
              <a:t> pas le gateau</a:t>
            </a:r>
            <a:r>
              <a:rPr lang="en-US" dirty="0">
                <a:solidFill>
                  <a:srgbClr val="00B050"/>
                </a:solidFill>
                <a:cs typeface="Calibri"/>
              </a:rPr>
              <a:t>.</a:t>
            </a:r>
            <a:endParaRPr lang="en-US" dirty="0">
              <a:solidFill>
                <a:srgbClr val="7030A0"/>
              </a:solidFill>
              <a:cs typeface="Calibri"/>
            </a:endParaRPr>
          </a:p>
        </p:txBody>
      </p:sp>
      <p:pic>
        <p:nvPicPr>
          <p:cNvPr id="5" name="Picture 2" descr="Sad Puppy Face 1080P, 2K, 4K, 5K HD wallpapers free download ...">
            <a:extLst>
              <a:ext uri="{FF2B5EF4-FFF2-40B4-BE49-F238E27FC236}">
                <a16:creationId xmlns:a16="http://schemas.microsoft.com/office/drawing/2014/main" id="{2A9EB02D-3ADE-7AC3-FC96-57F395220B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740" y="1031891"/>
            <a:ext cx="4885426" cy="479421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6B6DB6-683B-5BAF-7718-88BB3BFB71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82475" y="475976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3"/>
    </mc:Choice>
    <mc:Fallback>
      <p:transition spd="slow" advTm="67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538024A-EB12-0F99-F05E-AF0ADC2012F1}"/>
              </a:ext>
            </a:extLst>
          </p:cNvPr>
          <p:cNvGrpSpPr/>
          <p:nvPr/>
        </p:nvGrpSpPr>
        <p:grpSpPr>
          <a:xfrm>
            <a:off x="15875" y="600075"/>
            <a:ext cx="9112250" cy="5726982"/>
            <a:chOff x="15875" y="600075"/>
            <a:chExt cx="9112250" cy="5726982"/>
          </a:xfrm>
        </p:grpSpPr>
        <p:pic>
          <p:nvPicPr>
            <p:cNvPr id="9218" name="Picture 5" descr="text.png">
              <a:extLst>
                <a:ext uri="{FF2B5EF4-FFF2-40B4-BE49-F238E27FC236}">
                  <a16:creationId xmlns:a16="http://schemas.microsoft.com/office/drawing/2014/main" id="{585906B9-59EF-4AD8-961F-5B4081676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5" y="600075"/>
              <a:ext cx="9112250" cy="5657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209934D7-F823-D82C-6EA6-7510017B21EC}"/>
                </a:ext>
              </a:extLst>
            </p:cNvPr>
            <p:cNvSpPr/>
            <p:nvPr/>
          </p:nvSpPr>
          <p:spPr>
            <a:xfrm>
              <a:off x="3884357" y="630494"/>
              <a:ext cx="4922271" cy="56965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8439205-1021-B438-1F37-413DA371BDCE}"/>
                </a:ext>
              </a:extLst>
            </p:cNvPr>
            <p:cNvSpPr/>
            <p:nvPr/>
          </p:nvSpPr>
          <p:spPr>
            <a:xfrm>
              <a:off x="1995931" y="2814751"/>
              <a:ext cx="631853" cy="3600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B4EB59A-CA15-9460-D0F1-490C62CD1860}"/>
                </a:ext>
              </a:extLst>
            </p:cNvPr>
            <p:cNvSpPr/>
            <p:nvPr/>
          </p:nvSpPr>
          <p:spPr>
            <a:xfrm>
              <a:off x="78749" y="3068960"/>
              <a:ext cx="3312368" cy="3600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US" dirty="0">
                  <a:solidFill>
                    <a:srgbClr val="7030A0"/>
                  </a:solidFill>
                  <a:cs typeface="Calibri"/>
                </a:rPr>
                <a:t>un donut</a:t>
              </a:r>
              <a:endParaRPr lang="en-US" dirty="0">
                <a:cs typeface="Calibri"/>
              </a:endParaRPr>
            </a:p>
          </p:txBody>
        </p:sp>
      </p:grpSp>
      <p:pic>
        <p:nvPicPr>
          <p:cNvPr id="6" name="Picture 6">
            <a:extLst>
              <a:ext uri="{FF2B5EF4-FFF2-40B4-BE49-F238E27FC236}">
                <a16:creationId xmlns:a16="http://schemas.microsoft.com/office/drawing/2014/main" id="{64936C96-BA4A-9D58-4A83-FFC964E476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904891" y="605288"/>
            <a:ext cx="4871049" cy="58199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F43400-6C5C-7662-14E0-D6DA68F82685}"/>
              </a:ext>
            </a:extLst>
          </p:cNvPr>
          <p:cNvSpPr txBox="1"/>
          <p:nvPr/>
        </p:nvSpPr>
        <p:spPr>
          <a:xfrm>
            <a:off x="3904891" y="3377242"/>
            <a:ext cx="274320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>
              <a:latin typeface="Arial"/>
              <a:cs typeface="Arial"/>
            </a:endParaRP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5443BB8-CF25-F656-E002-6B30ABD67F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48840" y="481954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56"/>
    </mc:Choice>
    <mc:Fallback>
      <p:transition spd="slow" advTm="6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A51C49A2-F585-42F6-840D-D52806981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24" t="12909" r="18182" b="19818"/>
          <a:stretch>
            <a:fillRect/>
          </a:stretch>
        </p:blipFill>
        <p:spPr bwMode="auto">
          <a:xfrm>
            <a:off x="0" y="549275"/>
            <a:ext cx="9163050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DFF98A6-6BA4-4014-1B0A-E88D477DE916}"/>
              </a:ext>
            </a:extLst>
          </p:cNvPr>
          <p:cNvSpPr/>
          <p:nvPr/>
        </p:nvSpPr>
        <p:spPr>
          <a:xfrm>
            <a:off x="120345" y="580718"/>
            <a:ext cx="4922271" cy="56965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7E8B40-2782-9DD0-5477-A88F69B9359F}"/>
              </a:ext>
            </a:extLst>
          </p:cNvPr>
          <p:cNvSpPr/>
          <p:nvPr/>
        </p:nvSpPr>
        <p:spPr>
          <a:xfrm>
            <a:off x="5348983" y="3055189"/>
            <a:ext cx="3730524" cy="920756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7030A0"/>
                </a:solidFill>
                <a:cs typeface="Calibri"/>
              </a:rPr>
              <a:t>Le </a:t>
            </a:r>
            <a:r>
              <a:rPr lang="en-US" dirty="0" err="1">
                <a:solidFill>
                  <a:srgbClr val="7030A0"/>
                </a:solidFill>
                <a:cs typeface="Calibri"/>
              </a:rPr>
              <a:t>chien</a:t>
            </a:r>
            <a:r>
              <a:rPr lang="en-US" dirty="0">
                <a:solidFill>
                  <a:srgbClr val="7030A0"/>
                </a:solidFill>
                <a:ea typeface="+mn-lt"/>
                <a:cs typeface="+mn-lt"/>
              </a:rPr>
              <a:t> </a:t>
            </a:r>
            <a:r>
              <a:rPr lang="en-US" dirty="0" err="1">
                <a:solidFill>
                  <a:srgbClr val="7030A0"/>
                </a:solidFill>
                <a:cs typeface="Calibri"/>
              </a:rPr>
              <a:t>n</a:t>
            </a:r>
            <a:r>
              <a:rPr lang="en-US" dirty="0" err="1">
                <a:solidFill>
                  <a:srgbClr val="00B050"/>
                </a:solidFill>
                <a:cs typeface="Calibri"/>
              </a:rPr>
              <a:t>'</a:t>
            </a:r>
            <a:r>
              <a:rPr lang="en-US" dirty="0" err="1">
                <a:solidFill>
                  <a:srgbClr val="7030A0"/>
                </a:solidFill>
                <a:cs typeface="Calibri"/>
              </a:rPr>
              <a:t>aiment</a:t>
            </a:r>
            <a:r>
              <a:rPr lang="en-US" dirty="0">
                <a:solidFill>
                  <a:srgbClr val="7030A0"/>
                </a:solidFill>
                <a:cs typeface="Calibri"/>
              </a:rPr>
              <a:t> pas le</a:t>
            </a:r>
            <a:r>
              <a:rPr lang="en-US" dirty="0">
                <a:solidFill>
                  <a:srgbClr val="00B050"/>
                </a:solidFill>
                <a:cs typeface="Calibri"/>
              </a:rPr>
              <a:t>s </a:t>
            </a:r>
            <a:r>
              <a:rPr lang="en-US" dirty="0">
                <a:solidFill>
                  <a:srgbClr val="7030A0"/>
                </a:solidFill>
                <a:cs typeface="Calibri"/>
              </a:rPr>
              <a:t>donut</a:t>
            </a:r>
            <a:r>
              <a:rPr lang="en-US" dirty="0">
                <a:solidFill>
                  <a:srgbClr val="00B050"/>
                </a:solidFill>
                <a:cs typeface="Calibri"/>
              </a:rPr>
              <a:t>s.</a:t>
            </a:r>
            <a:endParaRPr lang="en-US" dirty="0" err="1"/>
          </a:p>
        </p:txBody>
      </p:sp>
      <p:pic>
        <p:nvPicPr>
          <p:cNvPr id="5" name="Picture 2" descr="Sad Puppy Face 1080P, 2K, 4K, 5K HD wallpapers free download ...">
            <a:extLst>
              <a:ext uri="{FF2B5EF4-FFF2-40B4-BE49-F238E27FC236}">
                <a16:creationId xmlns:a16="http://schemas.microsoft.com/office/drawing/2014/main" id="{1926C7AE-1658-EE9D-F94C-4312A15321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154" y="1606985"/>
            <a:ext cx="4885426" cy="3773424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E2DA583-A1BF-1A50-B8D0-4FC77D9443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48983" y="4854629"/>
            <a:ext cx="1051560" cy="10515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53"/>
    </mc:Choice>
    <mc:Fallback>
      <p:transition spd="slow" advTm="74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LongProperties xmlns="http://schemas.microsoft.com/office/2006/metadata/longPropertie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2E2DCEEE7E218478270A2EDA8B657BA" ma:contentTypeVersion="19" ma:contentTypeDescription="Create a new document." ma:contentTypeScope="" ma:versionID="6f918a0bdf818782dd8d084be62a0f1d">
  <xsd:schema xmlns:xsd="http://www.w3.org/2001/XMLSchema" xmlns:xs="http://www.w3.org/2001/XMLSchema" xmlns:p="http://schemas.microsoft.com/office/2006/metadata/properties" xmlns:ns2="b49d0f3e-5ef5-44c1-80f1-1c19bf123570" xmlns:ns3="eb27a475-cf7b-47c0-b115-4a699e078a2f" targetNamespace="http://schemas.microsoft.com/office/2006/metadata/properties" ma:root="true" ma:fieldsID="d546c597ea2e3e4640032fc74e889055" ns2:_="" ns3:_="">
    <xsd:import namespace="b49d0f3e-5ef5-44c1-80f1-1c19bf123570"/>
    <xsd:import namespace="eb27a475-cf7b-47c0-b115-4a699e078a2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Order0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9d0f3e-5ef5-44c1-80f1-1c19bf12357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c3136c22-bca5-447f-82e6-c735fc7127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Order0" ma:index="24" nillable="true" ma:displayName="Order" ma:format="Dropdown" ma:internalName="Order0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27a475-cf7b-47c0-b115-4a699e078a2f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99785d9f-b879-4975-be03-e76b4c670934}" ma:internalName="TaxCatchAll" ma:showField="CatchAllData" ma:web="eb27a475-cf7b-47c0-b115-4a699e078a2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b27a475-cf7b-47c0-b115-4a699e078a2f">
      <UserInfo>
        <DisplayName>Beatrice Watts</DisplayName>
        <AccountId>31</AccountId>
        <AccountType/>
      </UserInfo>
      <UserInfo>
        <DisplayName>Ms Y Col</DisplayName>
        <AccountId>34</AccountId>
        <AccountType/>
      </UserInfo>
    </SharedWithUsers>
    <lcf76f155ced4ddcb4097134ff3c332f xmlns="b49d0f3e-5ef5-44c1-80f1-1c19bf123570">
      <Terms xmlns="http://schemas.microsoft.com/office/infopath/2007/PartnerControls"/>
    </lcf76f155ced4ddcb4097134ff3c332f>
    <Order0 xmlns="b49d0f3e-5ef5-44c1-80f1-1c19bf123570" xsi:nil="true"/>
    <TaxCatchAll xmlns="eb27a475-cf7b-47c0-b115-4a699e078a2f" xsi:nil="true"/>
  </documentManagement>
</p:properties>
</file>

<file path=customXml/itemProps1.xml><?xml version="1.0" encoding="utf-8"?>
<ds:datastoreItem xmlns:ds="http://schemas.openxmlformats.org/officeDocument/2006/customXml" ds:itemID="{6B45B695-1114-41CB-9515-541828130A8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A8A25B2-7FB2-4BA7-AEC1-8015BD94A431}">
  <ds:schemaRefs>
    <ds:schemaRef ds:uri="http://schemas.microsoft.com/office/2006/metadata/longProperties"/>
  </ds:schemaRefs>
</ds:datastoreItem>
</file>

<file path=customXml/itemProps3.xml><?xml version="1.0" encoding="utf-8"?>
<ds:datastoreItem xmlns:ds="http://schemas.openxmlformats.org/officeDocument/2006/customXml" ds:itemID="{E8330958-D865-4970-8BA8-823353834B5E}"/>
</file>

<file path=customXml/itemProps4.xml><?xml version="1.0" encoding="utf-8"?>
<ds:datastoreItem xmlns:ds="http://schemas.openxmlformats.org/officeDocument/2006/customXml" ds:itemID="{E5091ADB-BDE9-4960-B352-B04620BE0741}">
  <ds:schemaRefs>
    <ds:schemaRef ds:uri="http://schemas.microsoft.com/office/2006/metadata/properties"/>
    <ds:schemaRef ds:uri="http://www.w3.org/XML/1998/namespace"/>
    <ds:schemaRef ds:uri="4b121bf1-6767-4845-aec2-613b5149d2c9"/>
    <ds:schemaRef ds:uri="34529ca9-8133-4050-ae6e-3f544d5bb8b3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</Words>
  <Application>Microsoft Office PowerPoint</Application>
  <PresentationFormat>On-screen Show (4:3)</PresentationFormat>
  <Paragraphs>19</Paragraphs>
  <Slides>16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Garamond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Bonnie Rafferty</dc:creator>
  <cp:lastModifiedBy>Ms Y Col</cp:lastModifiedBy>
  <cp:revision>158</cp:revision>
  <cp:lastPrinted>2020-11-18T17:01:52Z</cp:lastPrinted>
  <dcterms:created xsi:type="dcterms:W3CDTF">2011-02-05T17:55:56Z</dcterms:created>
  <dcterms:modified xsi:type="dcterms:W3CDTF">2023-01-25T14:10:39Z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isplay_urn:schemas-microsoft-com:office:office#Editor">
    <vt:lpwstr>YCol</vt:lpwstr>
  </property>
  <property fmtid="{D5CDD505-2E9C-101B-9397-08002B2CF9AE}" pid="3" name="Order">
    <vt:r8>5432600</vt:r8>
  </property>
  <property fmtid="{D5CDD505-2E9C-101B-9397-08002B2CF9AE}" pid="4" name="display_urn:schemas-microsoft-com:office:office#Author">
    <vt:lpwstr>YCol</vt:lpwstr>
  </property>
  <property fmtid="{D5CDD505-2E9C-101B-9397-08002B2CF9AE}" pid="5" name="ContentTypeId">
    <vt:lpwstr>0x01010042E2DCEEE7E218478270A2EDA8B657BA</vt:lpwstr>
  </property>
  <property fmtid="{D5CDD505-2E9C-101B-9397-08002B2CF9AE}" pid="6" name="_ExtendedDescription">
    <vt:lpwstr/>
  </property>
  <property fmtid="{D5CDD505-2E9C-101B-9397-08002B2CF9AE}" pid="7" name="ComplianceAssetId">
    <vt:lpwstr/>
  </property>
  <property fmtid="{D5CDD505-2E9C-101B-9397-08002B2CF9AE}" pid="8" name="xd_Signature">
    <vt:bool>false</vt:bool>
  </property>
  <property fmtid="{D5CDD505-2E9C-101B-9397-08002B2CF9AE}" pid="9" name="xd_ProgID">
    <vt:lpwstr/>
  </property>
  <property fmtid="{D5CDD505-2E9C-101B-9397-08002B2CF9AE}" pid="10" name="TemplateUrl">
    <vt:lpwstr/>
  </property>
  <property fmtid="{D5CDD505-2E9C-101B-9397-08002B2CF9AE}" pid="11" name="TriggerFlowInfo">
    <vt:lpwstr/>
  </property>
  <property fmtid="{D5CDD505-2E9C-101B-9397-08002B2CF9AE}" pid="12" name="MediaServiceImageTags">
    <vt:lpwstr/>
  </property>
</Properties>
</file>