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1644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D6D75-8772-455D-8D1F-BB7D909D85C7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8C965-A63A-4B46-B034-9D75CC561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53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2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3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73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8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38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7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88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2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29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66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1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A1B9-6FF9-4378-9B15-AD98416DB6A8}" type="datetimeFigureOut">
              <a:rPr lang="en-GB" smtClean="0"/>
              <a:t>03/12/2020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6539-EF81-49E9-9EF9-5157651DE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0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barts.webex.com/barts/onstage/g.php?MTID=e3b7790f1940cde2bde248f743e5b41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:\3WayMerger\BHT Communications and Engagement\Design\ PROJECTS\ PROJECTS 2018\BH10018 Refreshed Barts Health TEMPLATES\VISUALS\Top A4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609"/>
          <a:stretch/>
        </p:blipFill>
        <p:spPr bwMode="auto">
          <a:xfrm>
            <a:off x="0" y="1"/>
            <a:ext cx="6858000" cy="16406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632" y="2144688"/>
            <a:ext cx="6624736" cy="95410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Vaccines for All - a community conversation about Covid-19 vaccines research 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861" y="4029670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With a new Vaccines Trials Centre recently opened in Bethnal Green, join us for a series of short talks and discussion about vaccines research and the importance of taking part in trials. </a:t>
            </a:r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1712640"/>
            <a:ext cx="1268760" cy="338038"/>
          </a:xfrm>
          <a:prstGeom prst="rect">
            <a:avLst/>
          </a:prstGeom>
        </p:spPr>
      </p:pic>
      <p:sp>
        <p:nvSpPr>
          <p:cNvPr id="118" name="TextBox 117"/>
          <p:cNvSpPr txBox="1"/>
          <p:nvPr/>
        </p:nvSpPr>
        <p:spPr>
          <a:xfrm>
            <a:off x="144016" y="1496616"/>
            <a:ext cx="1340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association with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9705528"/>
            <a:ext cx="6813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65000"/>
                  </a:schemeClr>
                </a:solidFill>
              </a:rPr>
              <a:t>Vaccine Trial Engagement Forum_v0.1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61048" y="5025008"/>
            <a:ext cx="2805831" cy="24314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To register, go to </a:t>
            </a:r>
            <a:r>
              <a:rPr lang="en-GB" sz="2000" dirty="0" err="1">
                <a:solidFill>
                  <a:schemeClr val="bg1"/>
                </a:solidFill>
              </a:rPr>
              <a:t>Webex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  <a:r>
              <a:rPr lang="en-GB" sz="2000" dirty="0">
                <a:solidFill>
                  <a:schemeClr val="bg1"/>
                </a:solidFill>
                <a:hlinkClick r:id="rId4"/>
              </a:rPr>
              <a:t>bit.ly/37bjHgU</a:t>
            </a:r>
            <a:endParaRPr lang="en-GB" sz="2000" dirty="0">
              <a:solidFill>
                <a:schemeClr val="bg1"/>
              </a:solidFill>
            </a:endParaRPr>
          </a:p>
          <a:p>
            <a:r>
              <a:rPr lang="en-GB" sz="1200" i="1" dirty="0">
                <a:solidFill>
                  <a:schemeClr val="bg1"/>
                </a:solidFill>
              </a:rPr>
              <a:t>No software download required. </a:t>
            </a:r>
          </a:p>
          <a:p>
            <a:r>
              <a:rPr lang="en-GB" sz="1200" i="1" dirty="0">
                <a:solidFill>
                  <a:schemeClr val="bg1"/>
                </a:solidFill>
              </a:rPr>
              <a:t>Please use Firefox or Chrome to join via a browser.</a:t>
            </a:r>
          </a:p>
          <a:p>
            <a:endParaRPr lang="en-GB" sz="1200" i="1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Attendees are asked to  join  from 6.15pm ready for a prompt 6.30pm start. </a:t>
            </a:r>
          </a:p>
          <a:p>
            <a:endParaRPr lang="en-GB" sz="2000" i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002" y="9644553"/>
            <a:ext cx="6576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i="1" dirty="0"/>
              <a:t>The event will be recorded and made available for others to view.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384" y="7473280"/>
            <a:ext cx="6858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rgbClr val="0070C0"/>
                </a:solidFill>
              </a:rPr>
              <a:t>Chaired by – Abbas </a:t>
            </a:r>
            <a:r>
              <a:rPr lang="en-GB" sz="2000" b="1" dirty="0" err="1">
                <a:solidFill>
                  <a:srgbClr val="0070C0"/>
                </a:solidFill>
              </a:rPr>
              <a:t>Mirza</a:t>
            </a:r>
            <a:r>
              <a:rPr lang="en-GB" sz="2000" b="1" dirty="0">
                <a:solidFill>
                  <a:srgbClr val="0070C0"/>
                </a:solidFill>
              </a:rPr>
              <a:t> and Yunus </a:t>
            </a:r>
            <a:r>
              <a:rPr lang="en-GB" sz="2000" b="1" dirty="0" err="1">
                <a:solidFill>
                  <a:srgbClr val="0070C0"/>
                </a:solidFill>
              </a:rPr>
              <a:t>Dudhwala</a:t>
            </a:r>
            <a:endParaRPr lang="en-GB" sz="2000" b="1" dirty="0">
              <a:solidFill>
                <a:srgbClr val="0070C0"/>
              </a:solidFill>
            </a:endParaRPr>
          </a:p>
          <a:p>
            <a:r>
              <a:rPr lang="en-GB" sz="1500" dirty="0"/>
              <a:t>Speakers and panellists include: 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GB" sz="1500" dirty="0"/>
              <a:t>Rev. Alan Green, Chair, Tower Hamlets Inter-faith Forum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GB" sz="1500" dirty="0"/>
              <a:t>Prof Patrick Kennedy, Principal Investigator, ENSEMBLE-2 vaccine trial, </a:t>
            </a:r>
            <a:r>
              <a:rPr lang="en-GB" sz="1500" dirty="0" err="1"/>
              <a:t>Barts</a:t>
            </a:r>
            <a:r>
              <a:rPr lang="en-GB" sz="1500" dirty="0"/>
              <a:t> Health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GB" sz="1500" dirty="0"/>
              <a:t>Dr Vanessa </a:t>
            </a:r>
            <a:r>
              <a:rPr lang="en-GB" sz="1500" dirty="0" err="1"/>
              <a:t>Apea</a:t>
            </a:r>
            <a:r>
              <a:rPr lang="en-GB" sz="1500" dirty="0"/>
              <a:t>, Sexual Health consultant, </a:t>
            </a:r>
            <a:r>
              <a:rPr lang="en-GB" sz="1500" dirty="0" err="1"/>
              <a:t>Barts</a:t>
            </a:r>
            <a:r>
              <a:rPr lang="en-GB" sz="1500" dirty="0"/>
              <a:t> Health and Black, Asian and ethnic minority engagement in research lead, NIHR Clinical Research Network: North Thames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GB" sz="1500" dirty="0"/>
              <a:t>Neeta Patel, Associate Director, Research Engagement, </a:t>
            </a:r>
            <a:r>
              <a:rPr lang="en-GB" sz="1500" dirty="0" err="1"/>
              <a:t>Barts</a:t>
            </a:r>
            <a:r>
              <a:rPr lang="en-GB" sz="1500" dirty="0"/>
              <a:t> Health</a:t>
            </a:r>
          </a:p>
        </p:txBody>
      </p:sp>
      <p:pic>
        <p:nvPicPr>
          <p:cNvPr id="14" name="Picture 4" descr="O:\1. ENGAGEMENT &amp; DIFFUSION\COVID-19 MAIN FOLDER\BAME photos\Diversity\1408 diversit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5196609"/>
            <a:ext cx="3712411" cy="2088232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3892" y="3152800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Monday 7</a:t>
            </a:r>
            <a:r>
              <a:rPr lang="en-GB" sz="2800" b="1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December</a:t>
            </a:r>
            <a:b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6.30 - 7.30pm</a:t>
            </a:r>
          </a:p>
        </p:txBody>
      </p:sp>
    </p:spTree>
    <p:extLst>
      <p:ext uri="{BB962C8B-B14F-4D97-AF65-F5344CB8AC3E}">
        <p14:creationId xmlns:p14="http://schemas.microsoft.com/office/powerpoint/2010/main" val="332852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187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Barts health Trust 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Patel, Neeta</dc:creator>
  <cp:lastModifiedBy>CKing</cp:lastModifiedBy>
  <cp:revision>45</cp:revision>
  <dcterms:created xsi:type="dcterms:W3CDTF">2020-08-06T11:04:17Z</dcterms:created>
  <dcterms:modified xsi:type="dcterms:W3CDTF">2020-12-03T13:30:05Z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f32f4cea-5e99-47dd-9748-912c624e2b81</vt:lpwstr>
  </property>
</Properties>
</file>