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588BD-C032-402E-9295-36A8B1B8AEE3}" v="12" dt="2022-11-08T11:04:49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Y Col" userId="0eb1def5-0233-4946-b9e6-eefba5c689b0" providerId="ADAL" clId="{A3F588BD-C032-402E-9295-36A8B1B8AEE3}"/>
    <pc:docChg chg="custSel addSld delSld modSld">
      <pc:chgData name="Ms Y Col" userId="0eb1def5-0233-4946-b9e6-eefba5c689b0" providerId="ADAL" clId="{A3F588BD-C032-402E-9295-36A8B1B8AEE3}" dt="2022-11-08T11:04:49.162" v="16"/>
      <pc:docMkLst>
        <pc:docMk/>
      </pc:docMkLst>
      <pc:sldChg chg="del">
        <pc:chgData name="Ms Y Col" userId="0eb1def5-0233-4946-b9e6-eefba5c689b0" providerId="ADAL" clId="{A3F588BD-C032-402E-9295-36A8B1B8AEE3}" dt="2022-11-08T10:53:28.753" v="1" actId="47"/>
        <pc:sldMkLst>
          <pc:docMk/>
          <pc:sldMk cId="2931970996" sldId="261"/>
        </pc:sldMkLst>
      </pc:sldChg>
      <pc:sldChg chg="delSp modSp add mod modTransition delAnim modAnim">
        <pc:chgData name="Ms Y Col" userId="0eb1def5-0233-4946-b9e6-eefba5c689b0" providerId="ADAL" clId="{A3F588BD-C032-402E-9295-36A8B1B8AEE3}" dt="2022-11-08T11:04:49.162" v="16"/>
        <pc:sldMkLst>
          <pc:docMk/>
          <pc:sldMk cId="2332675063" sldId="262"/>
        </pc:sldMkLst>
        <pc:picChg chg="del mod">
          <ac:chgData name="Ms Y Col" userId="0eb1def5-0233-4946-b9e6-eefba5c689b0" providerId="ADAL" clId="{A3F588BD-C032-402E-9295-36A8B1B8AEE3}" dt="2022-11-08T10:57:19.868" v="7" actId="478"/>
          <ac:picMkLst>
            <pc:docMk/>
            <pc:sldMk cId="2332675063" sldId="262"/>
            <ac:picMk id="2" creationId="{C90C8497-44EC-8E42-9261-5401B6FE13FB}"/>
          </ac:picMkLst>
        </pc:picChg>
        <pc:picChg chg="del mod">
          <ac:chgData name="Ms Y Col" userId="0eb1def5-0233-4946-b9e6-eefba5c689b0" providerId="ADAL" clId="{A3F588BD-C032-402E-9295-36A8B1B8AEE3}" dt="2022-11-08T11:02:39.136" v="11" actId="478"/>
          <ac:picMkLst>
            <pc:docMk/>
            <pc:sldMk cId="2332675063" sldId="262"/>
            <ac:picMk id="8" creationId="{92D0856A-DA55-0A0B-88B8-3F0F3DE1ACED}"/>
          </ac:picMkLst>
        </pc:picChg>
        <pc:picChg chg="del mod">
          <ac:chgData name="Ms Y Col" userId="0eb1def5-0233-4946-b9e6-eefba5c689b0" providerId="ADAL" clId="{A3F588BD-C032-402E-9295-36A8B1B8AEE3}" dt="2022-11-08T10:54:12.783" v="3" actId="478"/>
          <ac:picMkLst>
            <pc:docMk/>
            <pc:sldMk cId="2332675063" sldId="262"/>
            <ac:picMk id="10" creationId="{B9E684EF-FFA6-45CE-A79C-F03FBC692004}"/>
          </ac:picMkLst>
        </pc:picChg>
        <pc:picChg chg="mod">
          <ac:chgData name="Ms Y Col" userId="0eb1def5-0233-4946-b9e6-eefba5c689b0" providerId="ADAL" clId="{A3F588BD-C032-402E-9295-36A8B1B8AEE3}" dt="2022-11-08T11:03:33.843" v="14"/>
          <ac:picMkLst>
            <pc:docMk/>
            <pc:sldMk cId="2332675063" sldId="262"/>
            <ac:picMk id="11" creationId="{3967A42A-73D3-65C4-1641-59337080465B}"/>
          </ac:picMkLst>
        </pc:picChg>
      </pc:sldChg>
    </pc:docChg>
  </pc:docChgLst>
  <pc:docChgLst>
    <pc:chgData name="YCol" userId="0eb1def5-0233-4946-b9e6-eefba5c689b0" providerId="ADAL" clId="{50AEBDA7-0E7D-4CEB-8E48-0FF500EB6D24}"/>
    <pc:docChg chg="undo custSel modSld">
      <pc:chgData name="YCol" userId="0eb1def5-0233-4946-b9e6-eefba5c689b0" providerId="ADAL" clId="{50AEBDA7-0E7D-4CEB-8E48-0FF500EB6D24}" dt="2021-11-09T09:49:03.003" v="33" actId="1076"/>
      <pc:docMkLst>
        <pc:docMk/>
      </pc:docMkLst>
      <pc:sldChg chg="addSp delSp modSp mod modTransition addAnim delAnim modAnim">
        <pc:chgData name="YCol" userId="0eb1def5-0233-4946-b9e6-eefba5c689b0" providerId="ADAL" clId="{50AEBDA7-0E7D-4CEB-8E48-0FF500EB6D24}" dt="2021-11-09T09:49:03.003" v="33" actId="1076"/>
        <pc:sldMkLst>
          <pc:docMk/>
          <pc:sldMk cId="2931970996" sldId="261"/>
        </pc:sldMkLst>
        <pc:spChg chg="del">
          <ac:chgData name="YCol" userId="0eb1def5-0233-4946-b9e6-eefba5c689b0" providerId="ADAL" clId="{50AEBDA7-0E7D-4CEB-8E48-0FF500EB6D24}" dt="2021-11-09T09:34:25.936" v="0" actId="478"/>
          <ac:spMkLst>
            <pc:docMk/>
            <pc:sldMk cId="2931970996" sldId="261"/>
            <ac:spMk id="2" creationId="{00000000-0000-0000-0000-000000000000}"/>
          </ac:spMkLst>
        </pc:spChg>
        <pc:spChg chg="mod">
          <ac:chgData name="YCol" userId="0eb1def5-0233-4946-b9e6-eefba5c689b0" providerId="ADAL" clId="{50AEBDA7-0E7D-4CEB-8E48-0FF500EB6D24}" dt="2021-11-09T09:36:27.614" v="20" actId="20577"/>
          <ac:spMkLst>
            <pc:docMk/>
            <pc:sldMk cId="2931970996" sldId="261"/>
            <ac:spMk id="25" creationId="{F6C54BE6-BBCD-454D-85A8-A2905321C72C}"/>
          </ac:spMkLst>
        </pc:spChg>
        <pc:spChg chg="mod">
          <ac:chgData name="YCol" userId="0eb1def5-0233-4946-b9e6-eefba5c689b0" providerId="ADAL" clId="{50AEBDA7-0E7D-4CEB-8E48-0FF500EB6D24}" dt="2021-11-09T09:36:25.312" v="18" actId="20577"/>
          <ac:spMkLst>
            <pc:docMk/>
            <pc:sldMk cId="2931970996" sldId="261"/>
            <ac:spMk id="28" creationId="{F6C54BE6-BBCD-454D-85A8-A2905321C72C}"/>
          </ac:spMkLst>
        </pc:spChg>
        <pc:picChg chg="add del mod">
          <ac:chgData name="YCol" userId="0eb1def5-0233-4946-b9e6-eefba5c689b0" providerId="ADAL" clId="{50AEBDA7-0E7D-4CEB-8E48-0FF500EB6D24}" dt="2021-11-09T09:45:49.777" v="27" actId="478"/>
          <ac:picMkLst>
            <pc:docMk/>
            <pc:sldMk cId="2931970996" sldId="261"/>
            <ac:picMk id="5" creationId="{A3B12582-D42F-4751-9E01-C74DA98B0107}"/>
          </ac:picMkLst>
        </pc:picChg>
        <pc:picChg chg="add del mod">
          <ac:chgData name="YCol" userId="0eb1def5-0233-4946-b9e6-eefba5c689b0" providerId="ADAL" clId="{50AEBDA7-0E7D-4CEB-8E48-0FF500EB6D24}" dt="2021-11-09T09:47:01.722" v="29"/>
          <ac:picMkLst>
            <pc:docMk/>
            <pc:sldMk cId="2931970996" sldId="261"/>
            <ac:picMk id="8" creationId="{DBA06F19-0B1D-487B-8588-013D6745BA4D}"/>
          </ac:picMkLst>
        </pc:picChg>
        <pc:picChg chg="add mod">
          <ac:chgData name="YCol" userId="0eb1def5-0233-4946-b9e6-eefba5c689b0" providerId="ADAL" clId="{50AEBDA7-0E7D-4CEB-8E48-0FF500EB6D24}" dt="2021-11-09T09:49:03.003" v="33" actId="1076"/>
          <ac:picMkLst>
            <pc:docMk/>
            <pc:sldMk cId="2931970996" sldId="261"/>
            <ac:picMk id="10" creationId="{B9E684EF-FFA6-45CE-A79C-F03FBC692004}"/>
          </ac:picMkLst>
        </pc:picChg>
        <pc:picChg chg="del">
          <ac:chgData name="YCol" userId="0eb1def5-0233-4946-b9e6-eefba5c689b0" providerId="ADAL" clId="{50AEBDA7-0E7D-4CEB-8E48-0FF500EB6D24}" dt="2021-11-09T09:35:27.760" v="1" actId="478"/>
          <ac:picMkLst>
            <pc:docMk/>
            <pc:sldMk cId="2931970996" sldId="261"/>
            <ac:picMk id="1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06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42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0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6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64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61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0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6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22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2000">
              <a:srgbClr val="FFFFCC"/>
            </a:gs>
            <a:gs pos="89000">
              <a:srgbClr val="FFEDB9"/>
            </a:gs>
            <a:gs pos="100000">
              <a:srgbClr val="FFAFE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B45C-3472-42A6-BD85-D8E033F8C4F1}" type="datetimeFigureOut">
              <a:rPr lang="en-GB" smtClean="0"/>
              <a:t>08/11/2022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CF3E8-D365-470C-A893-9B39E31C8B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7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audio" Target="../media/media1.m4a"/><Relationship Id="rId7" Type="http://schemas.openxmlformats.org/officeDocument/2006/relationships/image" Target="../media/image3.tmp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tmp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20454" y="1609127"/>
            <a:ext cx="5702352" cy="1923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GB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Je suis un ami génial!</a:t>
            </a:r>
          </a:p>
          <a:p>
            <a:pPr lvl="0">
              <a:spcBef>
                <a:spcPct val="20000"/>
              </a:spcBef>
            </a:pPr>
            <a:endParaRPr lang="en-GB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Je suis une amie géniale!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C54BE6-BBCD-454D-85A8-A2905321C72C}"/>
              </a:ext>
            </a:extLst>
          </p:cNvPr>
          <p:cNvSpPr/>
          <p:nvPr/>
        </p:nvSpPr>
        <p:spPr>
          <a:xfrm>
            <a:off x="910683" y="2152787"/>
            <a:ext cx="8231433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only the pronunciation :  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(shjuh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swee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z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ung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n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ahmee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shjeh-neeahl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C54BE6-BBCD-454D-85A8-A2905321C72C}"/>
              </a:ext>
            </a:extLst>
          </p:cNvPr>
          <p:cNvSpPr/>
          <p:nvPr/>
        </p:nvSpPr>
        <p:spPr>
          <a:xfrm>
            <a:off x="-129276" y="3932619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GB" sz="3500" dirty="0">
                <a:solidFill>
                  <a:prstClr val="black"/>
                </a:solidFill>
                <a:latin typeface="Comic Sans MS" panose="030F0702030302020204" pitchFamily="66" charset="0"/>
              </a:rPr>
              <a:t>=I am a great friend !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999" y="368839"/>
            <a:ext cx="3009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phrase de la semaine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C54BE6-BBCD-454D-85A8-A2905321C72C}"/>
              </a:ext>
            </a:extLst>
          </p:cNvPr>
          <p:cNvSpPr/>
          <p:nvPr/>
        </p:nvSpPr>
        <p:spPr>
          <a:xfrm>
            <a:off x="1028980" y="3396241"/>
            <a:ext cx="811502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GB" sz="15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This is only the pronunciation :  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(shjuh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swee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z Un n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ahmee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shjeh-neeahl</a:t>
            </a:r>
            <a:r>
              <a:rPr lang="en-GB" sz="1600" dirty="0">
                <a:solidFill>
                  <a:srgbClr val="A5A5A5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26" name="Picture 2" descr="Image result for fille garco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r="58367"/>
          <a:stretch/>
        </p:blipFill>
        <p:spPr bwMode="auto">
          <a:xfrm>
            <a:off x="276323" y="2635769"/>
            <a:ext cx="626047" cy="10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fille garco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1" t="8861" r="2950" b="4646"/>
          <a:stretch/>
        </p:blipFill>
        <p:spPr bwMode="auto">
          <a:xfrm>
            <a:off x="353761" y="1230449"/>
            <a:ext cx="866445" cy="8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59" y="4706231"/>
            <a:ext cx="2143127" cy="21517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12" y="18145"/>
            <a:ext cx="1371791" cy="171473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8"/>
          <a:stretch/>
        </p:blipFill>
        <p:spPr>
          <a:xfrm>
            <a:off x="7523853" y="5521356"/>
            <a:ext cx="1609950" cy="132644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36" y="5392327"/>
            <a:ext cx="2144431" cy="1584497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42" y="229807"/>
            <a:ext cx="1211233" cy="96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67A42A-73D3-65C4-1641-5933708046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12684" y="4173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26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9" grpId="0"/>
      <p:bldP spid="28" grpId="0"/>
      <p:bldP spid="30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81.3|2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27a475-cf7b-47c0-b115-4a699e078a2f">
      <UserInfo>
        <DisplayName/>
        <AccountId xsi:nil="true"/>
        <AccountType/>
      </UserInfo>
    </SharedWithUsers>
    <MediaLengthInSeconds xmlns="b49d0f3e-5ef5-44c1-80f1-1c19bf123570" xsi:nil="true"/>
    <lcf76f155ced4ddcb4097134ff3c332f xmlns="b49d0f3e-5ef5-44c1-80f1-1c19bf123570">
      <Terms xmlns="http://schemas.microsoft.com/office/infopath/2007/PartnerControls"/>
    </lcf76f155ced4ddcb4097134ff3c332f>
    <Order0 xmlns="b49d0f3e-5ef5-44c1-80f1-1c19bf123570" xsi:nil="true"/>
    <TaxCatchAll xmlns="eb27a475-cf7b-47c0-b115-4a699e078a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2DCEEE7E218478270A2EDA8B657BA" ma:contentTypeVersion="20" ma:contentTypeDescription="Create a new document." ma:contentTypeScope="" ma:versionID="571ebb21b035e40a2fa0ee808ce48ec0">
  <xsd:schema xmlns:xsd="http://www.w3.org/2001/XMLSchema" xmlns:xs="http://www.w3.org/2001/XMLSchema" xmlns:p="http://schemas.microsoft.com/office/2006/metadata/properties" xmlns:ns2="b49d0f3e-5ef5-44c1-80f1-1c19bf123570" xmlns:ns3="eb27a475-cf7b-47c0-b115-4a699e078a2f" targetNamespace="http://schemas.microsoft.com/office/2006/metadata/properties" ma:root="true" ma:fieldsID="dd6336eabec115b2ea350c12c8089557" ns2:_="" ns3:_="">
    <xsd:import namespace="b49d0f3e-5ef5-44c1-80f1-1c19bf123570"/>
    <xsd:import namespace="eb27a475-cf7b-47c0-b115-4a699e078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Order0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d0f3e-5ef5-44c1-80f1-1c19bf123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3136c22-bca5-447f-82e6-c735fc712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der0" ma:index="24" nillable="true" ma:displayName="Order" ma:format="Dropdown" ma:internalName="Order0" ma:percentage="FALSE">
      <xsd:simpleType>
        <xsd:restriction base="dms:Number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7a475-cf7b-47c0-b115-4a699e078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9785d9f-b879-4975-be03-e76b4c670934}" ma:internalName="TaxCatchAll" ma:showField="CatchAllData" ma:web="eb27a475-cf7b-47c0-b115-4a699e078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8B769-B9ED-456F-B766-11476EFECAA8}">
  <ds:schemaRefs>
    <ds:schemaRef ds:uri="http://purl.org/dc/dcmitype/"/>
    <ds:schemaRef ds:uri="http://purl.org/dc/terms/"/>
    <ds:schemaRef ds:uri="http://purl.org/dc/elements/1.1/"/>
    <ds:schemaRef ds:uri="b49d0f3e-5ef5-44c1-80f1-1c19bf12357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b27a475-cf7b-47c0-b115-4a699e078a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4F12DE-729D-420E-A905-5565C513B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439EBE-72AC-4AFB-A105-CDEAF4884B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54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1_Office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YCol</dc:creator>
  <cp:lastModifiedBy>Ms Y Col</cp:lastModifiedBy>
  <cp:revision>9</cp:revision>
  <dcterms:created xsi:type="dcterms:W3CDTF">2020-04-03T12:39:10Z</dcterms:created>
  <dcterms:modified xsi:type="dcterms:W3CDTF">2022-11-08T11:04:53Z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0x01010042E2DCEEE7E218478270A2EDA8B657BA</vt:lpwstr>
  </property>
  <property fmtid="{D5CDD505-2E9C-101B-9397-08002B2CF9AE}" pid="3" name="Order">
    <vt:r8>25996300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