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1" r:id="rId5"/>
    <p:sldId id="262" r:id="rId6"/>
    <p:sldId id="263" r:id="rId7"/>
    <p:sldId id="264" r:id="rId8"/>
    <p:sldId id="266" r:id="rId9"/>
    <p:sldId id="267" r:id="rId10"/>
    <p:sldId id="268" r:id="rId11"/>
    <p:sldId id="269" r:id="rId12"/>
    <p:sldId id="271" r:id="rId13"/>
    <p:sldId id="274" r:id="rId14"/>
    <p:sldId id="276" r:id="rId15"/>
    <p:sldId id="277" r:id="rId16"/>
    <p:sldId id="278" r:id="rId17"/>
    <p:sldId id="279" r:id="rId18"/>
    <p:sldId id="280" r:id="rId19"/>
  </p:sldIdLst>
  <p:sldSz cx="14211300" cy="20104100"/>
  <p:notesSz cx="14211300" cy="2010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ACEB7-3F0D-97C6-EF8D-C000AE4AE555}" v="349" dt="2021-03-03T07:43:45.4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2" d="100"/>
          <a:sy n="22" d="100"/>
        </p:scale>
        <p:origin x="22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ickering" userId="S::hpickering@stlukeslondon.org::3c39f92b-be03-4b20-925d-335ef038bfb6" providerId="AD" clId="Web-{669ACEB7-3F0D-97C6-EF8D-C000AE4AE555}"/>
    <pc:docChg chg="delSld modSld">
      <pc:chgData name="HPickering" userId="S::hpickering@stlukeslondon.org::3c39f92b-be03-4b20-925d-335ef038bfb6" providerId="AD" clId="Web-{669ACEB7-3F0D-97C6-EF8D-C000AE4AE555}" dt="2021-03-03T07:43:45.488" v="189"/>
      <pc:docMkLst>
        <pc:docMk/>
      </pc:docMkLst>
      <pc:sldChg chg="modSp">
        <pc:chgData name="HPickering" userId="S::hpickering@stlukeslondon.org::3c39f92b-be03-4b20-925d-335ef038bfb6" providerId="AD" clId="Web-{669ACEB7-3F0D-97C6-EF8D-C000AE4AE555}" dt="2021-03-03T07:37:26.463" v="19" actId="1076"/>
        <pc:sldMkLst>
          <pc:docMk/>
          <pc:sldMk cId="0" sldId="256"/>
        </pc:sldMkLst>
        <pc:spChg chg="mod">
          <ac:chgData name="HPickering" userId="S::hpickering@stlukeslondon.org::3c39f92b-be03-4b20-925d-335ef038bfb6" providerId="AD" clId="Web-{669ACEB7-3F0D-97C6-EF8D-C000AE4AE555}" dt="2021-03-03T07:37:26.463" v="19" actId="1076"/>
          <ac:spMkLst>
            <pc:docMk/>
            <pc:sldMk cId="0" sldId="256"/>
            <ac:spMk id="3" creationId="{00000000-0000-0000-0000-000000000000}"/>
          </ac:spMkLst>
        </pc:spChg>
      </pc:sldChg>
      <pc:sldChg chg="del">
        <pc:chgData name="HPickering" userId="S::hpickering@stlukeslondon.org::3c39f92b-be03-4b20-925d-335ef038bfb6" providerId="AD" clId="Web-{669ACEB7-3F0D-97C6-EF8D-C000AE4AE555}" dt="2021-03-03T07:43:45.488" v="189"/>
        <pc:sldMkLst>
          <pc:docMk/>
          <pc:sldMk cId="0" sldId="260"/>
        </pc:sldMkLst>
      </pc:sldChg>
      <pc:sldChg chg="modSp">
        <pc:chgData name="HPickering" userId="S::hpickering@stlukeslondon.org::3c39f92b-be03-4b20-925d-335ef038bfb6" providerId="AD" clId="Web-{669ACEB7-3F0D-97C6-EF8D-C000AE4AE555}" dt="2021-03-03T07:39:58.748" v="92" actId="20577"/>
        <pc:sldMkLst>
          <pc:docMk/>
          <pc:sldMk cId="0" sldId="264"/>
        </pc:sldMkLst>
        <pc:spChg chg="mod">
          <ac:chgData name="HPickering" userId="S::hpickering@stlukeslondon.org::3c39f92b-be03-4b20-925d-335ef038bfb6" providerId="AD" clId="Web-{669ACEB7-3F0D-97C6-EF8D-C000AE4AE555}" dt="2021-03-03T07:39:58.748" v="92" actId="20577"/>
          <ac:spMkLst>
            <pc:docMk/>
            <pc:sldMk cId="0" sldId="264"/>
            <ac:spMk id="3" creationId="{00000000-0000-0000-0000-000000000000}"/>
          </ac:spMkLst>
        </pc:spChg>
      </pc:sldChg>
      <pc:sldChg chg="del">
        <pc:chgData name="HPickering" userId="S::hpickering@stlukeslondon.org::3c39f92b-be03-4b20-925d-335ef038bfb6" providerId="AD" clId="Web-{669ACEB7-3F0D-97C6-EF8D-C000AE4AE555}" dt="2021-03-03T07:38:26.245" v="20"/>
        <pc:sldMkLst>
          <pc:docMk/>
          <pc:sldMk cId="0" sldId="265"/>
        </pc:sldMkLst>
      </pc:sldChg>
      <pc:sldChg chg="modSp">
        <pc:chgData name="HPickering" userId="S::hpickering@stlukeslondon.org::3c39f92b-be03-4b20-925d-335ef038bfb6" providerId="AD" clId="Web-{669ACEB7-3F0D-97C6-EF8D-C000AE4AE555}" dt="2021-03-03T07:39:33.544" v="74" actId="14100"/>
        <pc:sldMkLst>
          <pc:docMk/>
          <pc:sldMk cId="0" sldId="266"/>
        </pc:sldMkLst>
        <pc:spChg chg="mod">
          <ac:chgData name="HPickering" userId="S::hpickering@stlukeslondon.org::3c39f92b-be03-4b20-925d-335ef038bfb6" providerId="AD" clId="Web-{669ACEB7-3F0D-97C6-EF8D-C000AE4AE555}" dt="2021-03-03T07:39:33.544" v="74" actId="14100"/>
          <ac:spMkLst>
            <pc:docMk/>
            <pc:sldMk cId="0" sldId="266"/>
            <ac:spMk id="2" creationId="{00000000-0000-0000-0000-000000000000}"/>
          </ac:spMkLst>
        </pc:spChg>
      </pc:sldChg>
      <pc:sldChg chg="modSp">
        <pc:chgData name="HPickering" userId="S::hpickering@stlukeslondon.org::3c39f92b-be03-4b20-925d-335ef038bfb6" providerId="AD" clId="Web-{669ACEB7-3F0D-97C6-EF8D-C000AE4AE555}" dt="2021-03-03T07:41:38.860" v="184" actId="1076"/>
        <pc:sldMkLst>
          <pc:docMk/>
          <pc:sldMk cId="0" sldId="267"/>
        </pc:sldMkLst>
        <pc:spChg chg="mod">
          <ac:chgData name="HPickering" userId="S::hpickering@stlukeslondon.org::3c39f92b-be03-4b20-925d-335ef038bfb6" providerId="AD" clId="Web-{669ACEB7-3F0D-97C6-EF8D-C000AE4AE555}" dt="2021-03-03T07:41:38.860" v="184" actId="1076"/>
          <ac:spMkLst>
            <pc:docMk/>
            <pc:sldMk cId="0" sldId="267"/>
            <ac:spMk id="36" creationId="{00000000-0000-0000-0000-000000000000}"/>
          </ac:spMkLst>
        </pc:spChg>
      </pc:sldChg>
      <pc:sldChg chg="del">
        <pc:chgData name="HPickering" userId="S::hpickering@stlukeslondon.org::3c39f92b-be03-4b20-925d-335ef038bfb6" providerId="AD" clId="Web-{669ACEB7-3F0D-97C6-EF8D-C000AE4AE555}" dt="2021-03-03T07:42:04.658" v="185"/>
        <pc:sldMkLst>
          <pc:docMk/>
          <pc:sldMk cId="0" sldId="270"/>
        </pc:sldMkLst>
      </pc:sldChg>
      <pc:sldChg chg="del">
        <pc:chgData name="HPickering" userId="S::hpickering@stlukeslondon.org::3c39f92b-be03-4b20-925d-335ef038bfb6" providerId="AD" clId="Web-{669ACEB7-3F0D-97C6-EF8D-C000AE4AE555}" dt="2021-03-03T07:42:15.767" v="186"/>
        <pc:sldMkLst>
          <pc:docMk/>
          <pc:sldMk cId="0" sldId="272"/>
        </pc:sldMkLst>
      </pc:sldChg>
      <pc:sldChg chg="del">
        <pc:chgData name="HPickering" userId="S::hpickering@stlukeslondon.org::3c39f92b-be03-4b20-925d-335ef038bfb6" providerId="AD" clId="Web-{669ACEB7-3F0D-97C6-EF8D-C000AE4AE555}" dt="2021-03-03T07:42:21.767" v="187"/>
        <pc:sldMkLst>
          <pc:docMk/>
          <pc:sldMk cId="0" sldId="273"/>
        </pc:sldMkLst>
      </pc:sldChg>
      <pc:sldChg chg="del">
        <pc:chgData name="HPickering" userId="S::hpickering@stlukeslondon.org::3c39f92b-be03-4b20-925d-335ef038bfb6" providerId="AD" clId="Web-{669ACEB7-3F0D-97C6-EF8D-C000AE4AE555}" dt="2021-03-03T07:42:33.002" v="188"/>
        <pc:sldMkLst>
          <pc:docMk/>
          <pc:sldMk cId="0" sldId="275"/>
        </pc:sldMkLst>
      </pc:sldChg>
      <pc:sldChg chg="del">
        <pc:chgData name="HPickering" userId="S::hpickering@stlukeslondon.org::3c39f92b-be03-4b20-925d-335ef038bfb6" providerId="AD" clId="Web-{669ACEB7-3F0D-97C6-EF8D-C000AE4AE555}" dt="2021-03-03T07:36:52.899" v="0"/>
        <pc:sldMkLst>
          <pc:docMk/>
          <pc:sldMk cId="0"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6323" y="6232271"/>
            <a:ext cx="12085003"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32647" y="11258296"/>
            <a:ext cx="995235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4211935" cy="20104100"/>
          </a:xfrm>
          <a:custGeom>
            <a:avLst/>
            <a:gdLst/>
            <a:ahLst/>
            <a:cxnLst/>
            <a:rect l="l" t="t" r="r" b="b"/>
            <a:pathLst>
              <a:path w="14211935" h="20104100">
                <a:moveTo>
                  <a:pt x="14211673" y="20104099"/>
                </a:moveTo>
                <a:lnTo>
                  <a:pt x="0" y="20104099"/>
                </a:lnTo>
                <a:lnTo>
                  <a:pt x="0" y="0"/>
                </a:lnTo>
                <a:lnTo>
                  <a:pt x="14211673" y="0"/>
                </a:lnTo>
                <a:lnTo>
                  <a:pt x="14211673" y="20104099"/>
                </a:lnTo>
                <a:close/>
              </a:path>
            </a:pathLst>
          </a:custGeom>
          <a:solidFill>
            <a:srgbClr val="8B97FD"/>
          </a:solidFill>
        </p:spPr>
        <p:txBody>
          <a:bodyPr wrap="square" lIns="0" tIns="0" rIns="0" bIns="0" rtlCol="0"/>
          <a:lstStyle/>
          <a:p>
            <a:endParaRPr/>
          </a:p>
        </p:txBody>
      </p:sp>
      <p:sp>
        <p:nvSpPr>
          <p:cNvPr id="17" name="bg object 17"/>
          <p:cNvSpPr/>
          <p:nvPr/>
        </p:nvSpPr>
        <p:spPr>
          <a:xfrm>
            <a:off x="6982451" y="1637131"/>
            <a:ext cx="7229475" cy="8726170"/>
          </a:xfrm>
          <a:custGeom>
            <a:avLst/>
            <a:gdLst/>
            <a:ahLst/>
            <a:cxnLst/>
            <a:rect l="l" t="t" r="r" b="b"/>
            <a:pathLst>
              <a:path w="7229475" h="8726170">
                <a:moveTo>
                  <a:pt x="0" y="0"/>
                </a:moveTo>
                <a:lnTo>
                  <a:pt x="7229223" y="0"/>
                </a:lnTo>
                <a:lnTo>
                  <a:pt x="7229223" y="8725880"/>
                </a:lnTo>
                <a:lnTo>
                  <a:pt x="0" y="8725880"/>
                </a:lnTo>
                <a:lnTo>
                  <a:pt x="0" y="0"/>
                </a:lnTo>
                <a:close/>
              </a:path>
            </a:pathLst>
          </a:custGeom>
          <a:solidFill>
            <a:srgbClr val="F5F4E8"/>
          </a:solidFill>
        </p:spPr>
        <p:txBody>
          <a:bodyPr wrap="square" lIns="0" tIns="0" rIns="0" bIns="0" rtlCol="0"/>
          <a:lstStyle/>
          <a:p>
            <a:endParaRPr/>
          </a:p>
        </p:txBody>
      </p:sp>
      <p:sp>
        <p:nvSpPr>
          <p:cNvPr id="18" name="bg object 18"/>
          <p:cNvSpPr/>
          <p:nvPr/>
        </p:nvSpPr>
        <p:spPr>
          <a:xfrm>
            <a:off x="6982398" y="10366316"/>
            <a:ext cx="7229475" cy="8771255"/>
          </a:xfrm>
          <a:custGeom>
            <a:avLst/>
            <a:gdLst/>
            <a:ahLst/>
            <a:cxnLst/>
            <a:rect l="l" t="t" r="r" b="b"/>
            <a:pathLst>
              <a:path w="7229475" h="8771255">
                <a:moveTo>
                  <a:pt x="0" y="0"/>
                </a:moveTo>
                <a:lnTo>
                  <a:pt x="7229275" y="0"/>
                </a:lnTo>
                <a:lnTo>
                  <a:pt x="7229275" y="8770674"/>
                </a:lnTo>
                <a:lnTo>
                  <a:pt x="0" y="8770674"/>
                </a:lnTo>
                <a:lnTo>
                  <a:pt x="0" y="0"/>
                </a:lnTo>
                <a:close/>
              </a:path>
            </a:pathLst>
          </a:custGeom>
          <a:solidFill>
            <a:srgbClr val="FFC2B4"/>
          </a:solidFill>
        </p:spPr>
        <p:txBody>
          <a:bodyPr wrap="square" lIns="0" tIns="0" rIns="0" bIns="0" rtlCol="0"/>
          <a:lstStyle/>
          <a:p>
            <a:endParaRPr/>
          </a:p>
        </p:txBody>
      </p:sp>
      <p:sp>
        <p:nvSpPr>
          <p:cNvPr id="19" name="bg object 19"/>
          <p:cNvSpPr/>
          <p:nvPr/>
        </p:nvSpPr>
        <p:spPr>
          <a:xfrm>
            <a:off x="-137" y="1637141"/>
            <a:ext cx="6997065" cy="8726170"/>
          </a:xfrm>
          <a:custGeom>
            <a:avLst/>
            <a:gdLst/>
            <a:ahLst/>
            <a:cxnLst/>
            <a:rect l="l" t="t" r="r" b="b"/>
            <a:pathLst>
              <a:path w="6997065" h="8726170">
                <a:moveTo>
                  <a:pt x="0" y="8725880"/>
                </a:moveTo>
                <a:lnTo>
                  <a:pt x="0" y="0"/>
                </a:lnTo>
                <a:lnTo>
                  <a:pt x="6996830" y="0"/>
                </a:lnTo>
                <a:lnTo>
                  <a:pt x="6996830" y="8725880"/>
                </a:lnTo>
                <a:lnTo>
                  <a:pt x="0" y="8725880"/>
                </a:lnTo>
                <a:close/>
              </a:path>
            </a:pathLst>
          </a:custGeom>
          <a:solidFill>
            <a:srgbClr val="FBD682"/>
          </a:solidFill>
        </p:spPr>
        <p:txBody>
          <a:bodyPr wrap="square" lIns="0" tIns="0" rIns="0" bIns="0" rtlCol="0"/>
          <a:lstStyle/>
          <a:p>
            <a:endParaRPr/>
          </a:p>
        </p:txBody>
      </p:sp>
      <p:sp>
        <p:nvSpPr>
          <p:cNvPr id="20" name="bg object 20"/>
          <p:cNvSpPr/>
          <p:nvPr/>
        </p:nvSpPr>
        <p:spPr>
          <a:xfrm>
            <a:off x="-166" y="10366315"/>
            <a:ext cx="6997065" cy="8771255"/>
          </a:xfrm>
          <a:custGeom>
            <a:avLst/>
            <a:gdLst/>
            <a:ahLst/>
            <a:cxnLst/>
            <a:rect l="l" t="t" r="r" b="b"/>
            <a:pathLst>
              <a:path w="6997065" h="8771255">
                <a:moveTo>
                  <a:pt x="0" y="8770674"/>
                </a:moveTo>
                <a:lnTo>
                  <a:pt x="0" y="0"/>
                </a:lnTo>
                <a:lnTo>
                  <a:pt x="6996830" y="0"/>
                </a:lnTo>
                <a:lnTo>
                  <a:pt x="6996830" y="8770674"/>
                </a:lnTo>
                <a:lnTo>
                  <a:pt x="0" y="8770674"/>
                </a:lnTo>
                <a:close/>
              </a:path>
            </a:pathLst>
          </a:custGeom>
          <a:solidFill>
            <a:srgbClr val="81D9DD"/>
          </a:solidFill>
        </p:spPr>
        <p:txBody>
          <a:bodyPr wrap="square" lIns="0" tIns="0" rIns="0" bIns="0" rtlCol="0"/>
          <a:lstStyle/>
          <a:p>
            <a:endParaRPr/>
          </a:p>
        </p:txBody>
      </p:sp>
      <p:sp>
        <p:nvSpPr>
          <p:cNvPr id="21" name="bg object 21"/>
          <p:cNvSpPr/>
          <p:nvPr/>
        </p:nvSpPr>
        <p:spPr>
          <a:xfrm>
            <a:off x="859560" y="2374966"/>
            <a:ext cx="4682332" cy="3625887"/>
          </a:xfrm>
          <a:prstGeom prst="rect">
            <a:avLst/>
          </a:prstGeom>
          <a:blipFill>
            <a:blip r:embed="rId2" cstate="print"/>
            <a:stretch>
              <a:fillRect/>
            </a:stretch>
          </a:blipFill>
        </p:spPr>
        <p:txBody>
          <a:bodyPr wrap="square" lIns="0" tIns="0" rIns="0" bIns="0" rtlCol="0"/>
          <a:lstStyle/>
          <a:p>
            <a:endParaRPr/>
          </a:p>
        </p:txBody>
      </p:sp>
      <p:sp>
        <p:nvSpPr>
          <p:cNvPr id="22" name="bg object 22"/>
          <p:cNvSpPr/>
          <p:nvPr/>
        </p:nvSpPr>
        <p:spPr>
          <a:xfrm>
            <a:off x="7354742" y="2120395"/>
            <a:ext cx="6420901" cy="3878710"/>
          </a:xfrm>
          <a:prstGeom prst="rect">
            <a:avLst/>
          </a:prstGeom>
          <a:blipFill>
            <a:blip r:embed="rId3" cstate="print"/>
            <a:stretch>
              <a:fillRect/>
            </a:stretch>
          </a:blipFill>
        </p:spPr>
        <p:txBody>
          <a:bodyPr wrap="square" lIns="0" tIns="0" rIns="0" bIns="0" rtlCol="0"/>
          <a:lstStyle/>
          <a:p>
            <a:endParaRPr/>
          </a:p>
        </p:txBody>
      </p:sp>
      <p:sp>
        <p:nvSpPr>
          <p:cNvPr id="23" name="bg object 23"/>
          <p:cNvSpPr/>
          <p:nvPr/>
        </p:nvSpPr>
        <p:spPr>
          <a:xfrm>
            <a:off x="7828955" y="11235792"/>
            <a:ext cx="5865487" cy="2902576"/>
          </a:xfrm>
          <a:prstGeom prst="rect">
            <a:avLst/>
          </a:prstGeom>
          <a:blipFill>
            <a:blip r:embed="rId4" cstate="print"/>
            <a:stretch>
              <a:fillRect/>
            </a:stretch>
          </a:blipFill>
        </p:spPr>
        <p:txBody>
          <a:bodyPr wrap="square" lIns="0" tIns="0" rIns="0" bIns="0" rtlCol="0"/>
          <a:lstStyle/>
          <a:p>
            <a:endParaRPr/>
          </a:p>
        </p:txBody>
      </p:sp>
      <p:sp>
        <p:nvSpPr>
          <p:cNvPr id="24" name="bg object 24"/>
          <p:cNvSpPr/>
          <p:nvPr/>
        </p:nvSpPr>
        <p:spPr>
          <a:xfrm>
            <a:off x="10908119" y="12056935"/>
            <a:ext cx="2501265" cy="2070100"/>
          </a:xfrm>
          <a:custGeom>
            <a:avLst/>
            <a:gdLst/>
            <a:ahLst/>
            <a:cxnLst/>
            <a:rect l="l" t="t" r="r" b="b"/>
            <a:pathLst>
              <a:path w="2501265" h="2070100">
                <a:moveTo>
                  <a:pt x="1428449" y="1488000"/>
                </a:moveTo>
                <a:lnTo>
                  <a:pt x="700054" y="1173989"/>
                </a:lnTo>
                <a:lnTo>
                  <a:pt x="1055261" y="1322131"/>
                </a:lnTo>
                <a:lnTo>
                  <a:pt x="1463506" y="1479609"/>
                </a:lnTo>
                <a:lnTo>
                  <a:pt x="1774433" y="1573256"/>
                </a:lnTo>
                <a:lnTo>
                  <a:pt x="1988800" y="1611576"/>
                </a:lnTo>
                <a:lnTo>
                  <a:pt x="1941108" y="1604539"/>
                </a:lnTo>
                <a:lnTo>
                  <a:pt x="1792414" y="1581007"/>
                </a:lnTo>
                <a:lnTo>
                  <a:pt x="1679912" y="1556823"/>
                </a:lnTo>
                <a:lnTo>
                  <a:pt x="1428449" y="1488000"/>
                </a:lnTo>
                <a:close/>
              </a:path>
              <a:path w="2501265" h="2070100">
                <a:moveTo>
                  <a:pt x="988342" y="1331208"/>
                </a:moveTo>
                <a:lnTo>
                  <a:pt x="548240" y="1108350"/>
                </a:lnTo>
                <a:lnTo>
                  <a:pt x="1428449" y="1488000"/>
                </a:lnTo>
                <a:lnTo>
                  <a:pt x="1388727" y="1477128"/>
                </a:lnTo>
                <a:lnTo>
                  <a:pt x="988342" y="1331208"/>
                </a:lnTo>
                <a:close/>
              </a:path>
              <a:path w="2501265" h="2070100">
                <a:moveTo>
                  <a:pt x="1362858" y="1703861"/>
                </a:moveTo>
                <a:lnTo>
                  <a:pt x="1326832" y="1679163"/>
                </a:lnTo>
                <a:lnTo>
                  <a:pt x="1277391" y="1635610"/>
                </a:lnTo>
                <a:lnTo>
                  <a:pt x="1362224" y="1652981"/>
                </a:lnTo>
                <a:lnTo>
                  <a:pt x="1561400" y="1689102"/>
                </a:lnTo>
                <a:lnTo>
                  <a:pt x="1791936" y="1719983"/>
                </a:lnTo>
                <a:lnTo>
                  <a:pt x="1970845" y="1721633"/>
                </a:lnTo>
                <a:lnTo>
                  <a:pt x="1906573" y="1726696"/>
                </a:lnTo>
                <a:lnTo>
                  <a:pt x="1757301" y="1736110"/>
                </a:lnTo>
                <a:lnTo>
                  <a:pt x="1588346" y="1741212"/>
                </a:lnTo>
                <a:lnTo>
                  <a:pt x="1465024" y="1733338"/>
                </a:lnTo>
                <a:lnTo>
                  <a:pt x="1403058" y="1718865"/>
                </a:lnTo>
                <a:lnTo>
                  <a:pt x="1362858" y="1703861"/>
                </a:lnTo>
                <a:close/>
              </a:path>
              <a:path w="2501265" h="2070100">
                <a:moveTo>
                  <a:pt x="472739" y="1387794"/>
                </a:moveTo>
                <a:lnTo>
                  <a:pt x="425768" y="1360810"/>
                </a:lnTo>
                <a:lnTo>
                  <a:pt x="360987" y="1297513"/>
                </a:lnTo>
                <a:lnTo>
                  <a:pt x="317832" y="1253352"/>
                </a:lnTo>
                <a:lnTo>
                  <a:pt x="106208" y="1036082"/>
                </a:lnTo>
                <a:lnTo>
                  <a:pt x="113750" y="1043296"/>
                </a:lnTo>
                <a:lnTo>
                  <a:pt x="161750" y="1086925"/>
                </a:lnTo>
                <a:lnTo>
                  <a:pt x="242787" y="1158275"/>
                </a:lnTo>
                <a:lnTo>
                  <a:pt x="291624" y="1200141"/>
                </a:lnTo>
                <a:lnTo>
                  <a:pt x="343838" y="1243892"/>
                </a:lnTo>
                <a:lnTo>
                  <a:pt x="397801" y="1287847"/>
                </a:lnTo>
                <a:lnTo>
                  <a:pt x="451884" y="1330324"/>
                </a:lnTo>
                <a:lnTo>
                  <a:pt x="504460" y="1369641"/>
                </a:lnTo>
                <a:lnTo>
                  <a:pt x="553956" y="1404151"/>
                </a:lnTo>
                <a:lnTo>
                  <a:pt x="598580" y="1432069"/>
                </a:lnTo>
                <a:lnTo>
                  <a:pt x="636869" y="1451816"/>
                </a:lnTo>
                <a:lnTo>
                  <a:pt x="608547" y="1441851"/>
                </a:lnTo>
                <a:lnTo>
                  <a:pt x="543751" y="1417659"/>
                </a:lnTo>
                <a:lnTo>
                  <a:pt x="472739" y="1387794"/>
                </a:lnTo>
                <a:close/>
              </a:path>
              <a:path w="2501265" h="2070100">
                <a:moveTo>
                  <a:pt x="17413" y="1279036"/>
                </a:moveTo>
                <a:lnTo>
                  <a:pt x="31551" y="1238152"/>
                </a:lnTo>
                <a:lnTo>
                  <a:pt x="61367" y="1171611"/>
                </a:lnTo>
                <a:lnTo>
                  <a:pt x="53449" y="1200071"/>
                </a:lnTo>
                <a:lnTo>
                  <a:pt x="43413" y="1226425"/>
                </a:lnTo>
                <a:lnTo>
                  <a:pt x="42626" y="1228178"/>
                </a:lnTo>
                <a:lnTo>
                  <a:pt x="31163" y="1252758"/>
                </a:lnTo>
                <a:lnTo>
                  <a:pt x="17413" y="1279036"/>
                </a:lnTo>
                <a:close/>
              </a:path>
              <a:path w="2501265" h="2070100">
                <a:moveTo>
                  <a:pt x="123898" y="1296455"/>
                </a:moveTo>
                <a:lnTo>
                  <a:pt x="98839" y="1273932"/>
                </a:lnTo>
                <a:lnTo>
                  <a:pt x="80557" y="1257033"/>
                </a:lnTo>
                <a:lnTo>
                  <a:pt x="69327" y="1246381"/>
                </a:lnTo>
                <a:lnTo>
                  <a:pt x="65424" y="1242595"/>
                </a:lnTo>
                <a:lnTo>
                  <a:pt x="70027" y="1237899"/>
                </a:lnTo>
                <a:lnTo>
                  <a:pt x="73927" y="1241672"/>
                </a:lnTo>
                <a:lnTo>
                  <a:pt x="85115" y="1252272"/>
                </a:lnTo>
                <a:lnTo>
                  <a:pt x="103321" y="1269092"/>
                </a:lnTo>
                <a:lnTo>
                  <a:pt x="128273" y="1291523"/>
                </a:lnTo>
                <a:lnTo>
                  <a:pt x="123898" y="1296455"/>
                </a:lnTo>
                <a:close/>
              </a:path>
              <a:path w="2501265" h="2070100">
                <a:moveTo>
                  <a:pt x="1759591" y="2012068"/>
                </a:moveTo>
                <a:lnTo>
                  <a:pt x="1760121" y="2005507"/>
                </a:lnTo>
                <a:lnTo>
                  <a:pt x="1775283" y="2006733"/>
                </a:lnTo>
                <a:lnTo>
                  <a:pt x="1774740" y="2013325"/>
                </a:lnTo>
                <a:lnTo>
                  <a:pt x="1759591" y="2012068"/>
                </a:lnTo>
                <a:close/>
              </a:path>
              <a:path w="2501265" h="2070100">
                <a:moveTo>
                  <a:pt x="245359" y="1398461"/>
                </a:moveTo>
                <a:lnTo>
                  <a:pt x="211688" y="1371177"/>
                </a:lnTo>
                <a:lnTo>
                  <a:pt x="184034" y="1348229"/>
                </a:lnTo>
                <a:lnTo>
                  <a:pt x="188260" y="1343176"/>
                </a:lnTo>
                <a:lnTo>
                  <a:pt x="233905" y="1380775"/>
                </a:lnTo>
                <a:lnTo>
                  <a:pt x="249491" y="1393309"/>
                </a:lnTo>
                <a:lnTo>
                  <a:pt x="245359" y="1398461"/>
                </a:lnTo>
                <a:close/>
              </a:path>
              <a:path w="2501265" h="2070100">
                <a:moveTo>
                  <a:pt x="1601884" y="1996225"/>
                </a:moveTo>
                <a:lnTo>
                  <a:pt x="1602667" y="1989658"/>
                </a:lnTo>
                <a:lnTo>
                  <a:pt x="1640350" y="1993958"/>
                </a:lnTo>
                <a:lnTo>
                  <a:pt x="1661609" y="1996235"/>
                </a:lnTo>
                <a:lnTo>
                  <a:pt x="1681332" y="1998252"/>
                </a:lnTo>
                <a:lnTo>
                  <a:pt x="1680657" y="2004816"/>
                </a:lnTo>
                <a:lnTo>
                  <a:pt x="1660711" y="2002776"/>
                </a:lnTo>
                <a:lnTo>
                  <a:pt x="1601884" y="1996225"/>
                </a:lnTo>
                <a:close/>
              </a:path>
              <a:path w="2501265" h="2070100">
                <a:moveTo>
                  <a:pt x="2190176" y="1242224"/>
                </a:moveTo>
                <a:lnTo>
                  <a:pt x="2093110" y="1195966"/>
                </a:lnTo>
                <a:lnTo>
                  <a:pt x="1866979" y="1083474"/>
                </a:lnTo>
                <a:lnTo>
                  <a:pt x="1609380" y="944178"/>
                </a:lnTo>
                <a:lnTo>
                  <a:pt x="1417912" y="817504"/>
                </a:lnTo>
                <a:lnTo>
                  <a:pt x="1522245" y="868383"/>
                </a:lnTo>
                <a:lnTo>
                  <a:pt x="1760487" y="988575"/>
                </a:lnTo>
                <a:lnTo>
                  <a:pt x="2020508" y="1129412"/>
                </a:lnTo>
                <a:lnTo>
                  <a:pt x="2190176" y="1242224"/>
                </a:lnTo>
                <a:close/>
              </a:path>
              <a:path w="2501265" h="2070100">
                <a:moveTo>
                  <a:pt x="2284159" y="1071080"/>
                </a:moveTo>
                <a:lnTo>
                  <a:pt x="2213770" y="1030601"/>
                </a:lnTo>
                <a:lnTo>
                  <a:pt x="2051758" y="934293"/>
                </a:lnTo>
                <a:lnTo>
                  <a:pt x="1871855" y="819848"/>
                </a:lnTo>
                <a:lnTo>
                  <a:pt x="1747792" y="724959"/>
                </a:lnTo>
                <a:lnTo>
                  <a:pt x="1805945" y="757558"/>
                </a:lnTo>
                <a:lnTo>
                  <a:pt x="1947564" y="840733"/>
                </a:lnTo>
                <a:lnTo>
                  <a:pt x="2123389" y="952552"/>
                </a:lnTo>
                <a:lnTo>
                  <a:pt x="2284159" y="1071080"/>
                </a:lnTo>
                <a:close/>
              </a:path>
              <a:path w="2501265" h="2070100">
                <a:moveTo>
                  <a:pt x="358941" y="564535"/>
                </a:moveTo>
                <a:lnTo>
                  <a:pt x="410558" y="570455"/>
                </a:lnTo>
                <a:lnTo>
                  <a:pt x="501243" y="583443"/>
                </a:lnTo>
                <a:lnTo>
                  <a:pt x="618229" y="602145"/>
                </a:lnTo>
                <a:lnTo>
                  <a:pt x="681728" y="613257"/>
                </a:lnTo>
                <a:lnTo>
                  <a:pt x="745894" y="625326"/>
                </a:lnTo>
                <a:lnTo>
                  <a:pt x="808746" y="638194"/>
                </a:lnTo>
                <a:lnTo>
                  <a:pt x="868302" y="651701"/>
                </a:lnTo>
                <a:lnTo>
                  <a:pt x="922580" y="665690"/>
                </a:lnTo>
                <a:lnTo>
                  <a:pt x="969598" y="679999"/>
                </a:lnTo>
                <a:lnTo>
                  <a:pt x="909108" y="670566"/>
                </a:lnTo>
                <a:lnTo>
                  <a:pt x="757404" y="645221"/>
                </a:lnTo>
                <a:lnTo>
                  <a:pt x="559031" y="608377"/>
                </a:lnTo>
                <a:lnTo>
                  <a:pt x="358941" y="564535"/>
                </a:lnTo>
                <a:close/>
              </a:path>
              <a:path w="2501265" h="2070100">
                <a:moveTo>
                  <a:pt x="426851" y="369828"/>
                </a:moveTo>
                <a:lnTo>
                  <a:pt x="486185" y="374421"/>
                </a:lnTo>
                <a:lnTo>
                  <a:pt x="637322" y="391647"/>
                </a:lnTo>
                <a:lnTo>
                  <a:pt x="839962" y="426671"/>
                </a:lnTo>
                <a:lnTo>
                  <a:pt x="1053808" y="484661"/>
                </a:lnTo>
                <a:lnTo>
                  <a:pt x="571197" y="399100"/>
                </a:lnTo>
                <a:lnTo>
                  <a:pt x="426851" y="369828"/>
                </a:lnTo>
                <a:close/>
              </a:path>
              <a:path w="2501265" h="2070100">
                <a:moveTo>
                  <a:pt x="399288" y="120580"/>
                </a:moveTo>
                <a:lnTo>
                  <a:pt x="427793" y="46712"/>
                </a:lnTo>
                <a:lnTo>
                  <a:pt x="433953" y="49087"/>
                </a:lnTo>
                <a:lnTo>
                  <a:pt x="405425" y="122945"/>
                </a:lnTo>
                <a:lnTo>
                  <a:pt x="399288" y="120580"/>
                </a:lnTo>
                <a:close/>
              </a:path>
              <a:path w="2501265" h="2070100">
                <a:moveTo>
                  <a:pt x="342241" y="268273"/>
                </a:moveTo>
                <a:lnTo>
                  <a:pt x="370759" y="194438"/>
                </a:lnTo>
                <a:lnTo>
                  <a:pt x="376920" y="196813"/>
                </a:lnTo>
                <a:lnTo>
                  <a:pt x="348401" y="270648"/>
                </a:lnTo>
                <a:lnTo>
                  <a:pt x="342241" y="268273"/>
                </a:lnTo>
                <a:close/>
              </a:path>
              <a:path w="2501265" h="2070100">
                <a:moveTo>
                  <a:pt x="285206" y="416002"/>
                </a:moveTo>
                <a:lnTo>
                  <a:pt x="313713" y="342130"/>
                </a:lnTo>
                <a:lnTo>
                  <a:pt x="319873" y="344506"/>
                </a:lnTo>
                <a:lnTo>
                  <a:pt x="291346" y="418361"/>
                </a:lnTo>
                <a:lnTo>
                  <a:pt x="285206" y="416002"/>
                </a:lnTo>
                <a:close/>
              </a:path>
              <a:path w="2501265" h="2070100">
                <a:moveTo>
                  <a:pt x="228161" y="563691"/>
                </a:moveTo>
                <a:lnTo>
                  <a:pt x="256679" y="489859"/>
                </a:lnTo>
                <a:lnTo>
                  <a:pt x="262839" y="492234"/>
                </a:lnTo>
                <a:lnTo>
                  <a:pt x="234311" y="566091"/>
                </a:lnTo>
                <a:lnTo>
                  <a:pt x="228161" y="563691"/>
                </a:lnTo>
                <a:close/>
              </a:path>
              <a:path w="2501265" h="2070100">
                <a:moveTo>
                  <a:pt x="171129" y="711415"/>
                </a:moveTo>
                <a:lnTo>
                  <a:pt x="199633" y="637548"/>
                </a:lnTo>
                <a:lnTo>
                  <a:pt x="205793" y="639924"/>
                </a:lnTo>
                <a:lnTo>
                  <a:pt x="177265" y="713781"/>
                </a:lnTo>
                <a:lnTo>
                  <a:pt x="171129" y="711415"/>
                </a:lnTo>
                <a:close/>
              </a:path>
              <a:path w="2501265" h="2070100">
                <a:moveTo>
                  <a:pt x="114081" y="859111"/>
                </a:moveTo>
                <a:lnTo>
                  <a:pt x="142608" y="785254"/>
                </a:lnTo>
                <a:lnTo>
                  <a:pt x="148769" y="787630"/>
                </a:lnTo>
                <a:lnTo>
                  <a:pt x="120241" y="861487"/>
                </a:lnTo>
                <a:lnTo>
                  <a:pt x="114081" y="859111"/>
                </a:lnTo>
                <a:close/>
              </a:path>
              <a:path w="2501265" h="2070100">
                <a:moveTo>
                  <a:pt x="57048" y="1006835"/>
                </a:moveTo>
                <a:lnTo>
                  <a:pt x="85552" y="932968"/>
                </a:lnTo>
                <a:lnTo>
                  <a:pt x="91713" y="935344"/>
                </a:lnTo>
                <a:lnTo>
                  <a:pt x="63184" y="1009200"/>
                </a:lnTo>
                <a:lnTo>
                  <a:pt x="57048" y="1006835"/>
                </a:lnTo>
                <a:close/>
              </a:path>
              <a:path w="2501265" h="2070100">
                <a:moveTo>
                  <a:pt x="0" y="1154531"/>
                </a:moveTo>
                <a:lnTo>
                  <a:pt x="28530" y="1080668"/>
                </a:lnTo>
                <a:lnTo>
                  <a:pt x="34691" y="1083043"/>
                </a:lnTo>
                <a:lnTo>
                  <a:pt x="6160" y="1156906"/>
                </a:lnTo>
                <a:lnTo>
                  <a:pt x="0" y="1154531"/>
                </a:lnTo>
                <a:close/>
              </a:path>
              <a:path w="2501265" h="2070100">
                <a:moveTo>
                  <a:pt x="2462200" y="1009758"/>
                </a:moveTo>
                <a:lnTo>
                  <a:pt x="2456449" y="1006549"/>
                </a:lnTo>
                <a:lnTo>
                  <a:pt x="2494932" y="937347"/>
                </a:lnTo>
                <a:lnTo>
                  <a:pt x="2500676" y="940553"/>
                </a:lnTo>
                <a:lnTo>
                  <a:pt x="2462200" y="1009758"/>
                </a:lnTo>
                <a:close/>
              </a:path>
              <a:path w="2501265" h="2070100">
                <a:moveTo>
                  <a:pt x="2385226" y="1148130"/>
                </a:moveTo>
                <a:lnTo>
                  <a:pt x="2379481" y="1144924"/>
                </a:lnTo>
                <a:lnTo>
                  <a:pt x="2417958" y="1075719"/>
                </a:lnTo>
                <a:lnTo>
                  <a:pt x="2423733" y="1078939"/>
                </a:lnTo>
                <a:lnTo>
                  <a:pt x="2385226" y="1148130"/>
                </a:lnTo>
                <a:close/>
              </a:path>
              <a:path w="2501265" h="2070100">
                <a:moveTo>
                  <a:pt x="2308283" y="1286516"/>
                </a:moveTo>
                <a:lnTo>
                  <a:pt x="2302539" y="1283307"/>
                </a:lnTo>
                <a:lnTo>
                  <a:pt x="2341005" y="1214128"/>
                </a:lnTo>
                <a:lnTo>
                  <a:pt x="2346759" y="1217311"/>
                </a:lnTo>
                <a:lnTo>
                  <a:pt x="2308283" y="1286516"/>
                </a:lnTo>
                <a:close/>
              </a:path>
              <a:path w="2501265" h="2070100">
                <a:moveTo>
                  <a:pt x="2231339" y="1424902"/>
                </a:moveTo>
                <a:lnTo>
                  <a:pt x="2225571" y="1421682"/>
                </a:lnTo>
                <a:lnTo>
                  <a:pt x="2264061" y="1352515"/>
                </a:lnTo>
                <a:lnTo>
                  <a:pt x="2269817" y="1355694"/>
                </a:lnTo>
                <a:lnTo>
                  <a:pt x="2231339" y="1424902"/>
                </a:lnTo>
                <a:close/>
              </a:path>
              <a:path w="2501265" h="2070100">
                <a:moveTo>
                  <a:pt x="2154371" y="1563277"/>
                </a:moveTo>
                <a:lnTo>
                  <a:pt x="2148627" y="1560068"/>
                </a:lnTo>
                <a:lnTo>
                  <a:pt x="2187103" y="1490866"/>
                </a:lnTo>
                <a:lnTo>
                  <a:pt x="2192874" y="1494080"/>
                </a:lnTo>
                <a:lnTo>
                  <a:pt x="2154371" y="1563277"/>
                </a:lnTo>
                <a:close/>
              </a:path>
              <a:path w="2501265" h="2070100">
                <a:moveTo>
                  <a:pt x="2077438" y="1701639"/>
                </a:moveTo>
                <a:lnTo>
                  <a:pt x="2071660" y="1698444"/>
                </a:lnTo>
                <a:lnTo>
                  <a:pt x="2110160" y="1629252"/>
                </a:lnTo>
                <a:lnTo>
                  <a:pt x="2115906" y="1632455"/>
                </a:lnTo>
                <a:lnTo>
                  <a:pt x="2077438" y="1701639"/>
                </a:lnTo>
                <a:close/>
              </a:path>
              <a:path w="2501265" h="2070100">
                <a:moveTo>
                  <a:pt x="2000464" y="1840012"/>
                </a:moveTo>
                <a:lnTo>
                  <a:pt x="1994710" y="1836827"/>
                </a:lnTo>
                <a:lnTo>
                  <a:pt x="2033186" y="1767625"/>
                </a:lnTo>
                <a:lnTo>
                  <a:pt x="2038956" y="1770839"/>
                </a:lnTo>
                <a:lnTo>
                  <a:pt x="2000464" y="1840012"/>
                </a:lnTo>
                <a:close/>
              </a:path>
              <a:path w="2501265" h="2070100">
                <a:moveTo>
                  <a:pt x="1923520" y="1978398"/>
                </a:moveTo>
                <a:lnTo>
                  <a:pt x="1917742" y="1975203"/>
                </a:lnTo>
                <a:lnTo>
                  <a:pt x="1956242" y="1906011"/>
                </a:lnTo>
                <a:lnTo>
                  <a:pt x="1961988" y="1909214"/>
                </a:lnTo>
                <a:lnTo>
                  <a:pt x="1923520" y="1978398"/>
                </a:lnTo>
                <a:close/>
              </a:path>
              <a:path w="2501265" h="2070100">
                <a:moveTo>
                  <a:pt x="371281" y="1494818"/>
                </a:moveTo>
                <a:lnTo>
                  <a:pt x="355221" y="1482979"/>
                </a:lnTo>
                <a:lnTo>
                  <a:pt x="307820" y="1447307"/>
                </a:lnTo>
                <a:lnTo>
                  <a:pt x="311823" y="1442071"/>
                </a:lnTo>
                <a:lnTo>
                  <a:pt x="359159" y="1477678"/>
                </a:lnTo>
                <a:lnTo>
                  <a:pt x="375208" y="1489491"/>
                </a:lnTo>
                <a:lnTo>
                  <a:pt x="371281" y="1494818"/>
                </a:lnTo>
                <a:close/>
              </a:path>
              <a:path w="2501265" h="2070100">
                <a:moveTo>
                  <a:pt x="1444847" y="1974327"/>
                </a:moveTo>
                <a:lnTo>
                  <a:pt x="1445912" y="1967824"/>
                </a:lnTo>
                <a:lnTo>
                  <a:pt x="1465070" y="1970862"/>
                </a:lnTo>
                <a:lnTo>
                  <a:pt x="1524204" y="1979548"/>
                </a:lnTo>
                <a:lnTo>
                  <a:pt x="1523295" y="1986089"/>
                </a:lnTo>
                <a:lnTo>
                  <a:pt x="1464056" y="1977369"/>
                </a:lnTo>
                <a:lnTo>
                  <a:pt x="1444847" y="1974327"/>
                </a:lnTo>
                <a:close/>
              </a:path>
              <a:path w="2501265" h="2070100">
                <a:moveTo>
                  <a:pt x="501110" y="1585811"/>
                </a:moveTo>
                <a:lnTo>
                  <a:pt x="484665" y="1574718"/>
                </a:lnTo>
                <a:lnTo>
                  <a:pt x="435739" y="1540983"/>
                </a:lnTo>
                <a:lnTo>
                  <a:pt x="439528" y="1535576"/>
                </a:lnTo>
                <a:lnTo>
                  <a:pt x="488372" y="1569247"/>
                </a:lnTo>
                <a:lnTo>
                  <a:pt x="504798" y="1580324"/>
                </a:lnTo>
                <a:lnTo>
                  <a:pt x="501110" y="1585811"/>
                </a:lnTo>
                <a:close/>
              </a:path>
              <a:path w="2501265" h="2070100">
                <a:moveTo>
                  <a:pt x="1289031" y="1945182"/>
                </a:moveTo>
                <a:lnTo>
                  <a:pt x="1290416" y="1938702"/>
                </a:lnTo>
                <a:lnTo>
                  <a:pt x="1328665" y="1946670"/>
                </a:lnTo>
                <a:lnTo>
                  <a:pt x="1367951" y="1954281"/>
                </a:lnTo>
                <a:lnTo>
                  <a:pt x="1366755" y="1960756"/>
                </a:lnTo>
                <a:lnTo>
                  <a:pt x="1327357" y="1953137"/>
                </a:lnTo>
                <a:lnTo>
                  <a:pt x="1289031" y="1945182"/>
                </a:lnTo>
                <a:close/>
              </a:path>
              <a:path w="2501265" h="2070100">
                <a:moveTo>
                  <a:pt x="634561" y="1671403"/>
                </a:moveTo>
                <a:lnTo>
                  <a:pt x="617763" y="1661041"/>
                </a:lnTo>
                <a:lnTo>
                  <a:pt x="567401" y="1629289"/>
                </a:lnTo>
                <a:lnTo>
                  <a:pt x="570943" y="1623739"/>
                </a:lnTo>
                <a:lnTo>
                  <a:pt x="621233" y="1655431"/>
                </a:lnTo>
                <a:lnTo>
                  <a:pt x="638006" y="1665762"/>
                </a:lnTo>
                <a:lnTo>
                  <a:pt x="634561" y="1671403"/>
                </a:lnTo>
                <a:close/>
              </a:path>
              <a:path w="2501265" h="2070100">
                <a:moveTo>
                  <a:pt x="1135237" y="1906778"/>
                </a:moveTo>
                <a:lnTo>
                  <a:pt x="1137049" y="1900425"/>
                </a:lnTo>
                <a:lnTo>
                  <a:pt x="1174594" y="1910857"/>
                </a:lnTo>
                <a:lnTo>
                  <a:pt x="1213425" y="1920893"/>
                </a:lnTo>
                <a:lnTo>
                  <a:pt x="1211825" y="1927273"/>
                </a:lnTo>
                <a:lnTo>
                  <a:pt x="1172883" y="1917229"/>
                </a:lnTo>
                <a:lnTo>
                  <a:pt x="1135237" y="1906778"/>
                </a:lnTo>
                <a:close/>
              </a:path>
              <a:path w="2501265" h="2070100">
                <a:moveTo>
                  <a:pt x="771498" y="1751257"/>
                </a:moveTo>
                <a:lnTo>
                  <a:pt x="754291" y="1741652"/>
                </a:lnTo>
                <a:lnTo>
                  <a:pt x="702596" y="1712070"/>
                </a:lnTo>
                <a:lnTo>
                  <a:pt x="705920" y="1706376"/>
                </a:lnTo>
                <a:lnTo>
                  <a:pt x="757515" y="1735899"/>
                </a:lnTo>
                <a:lnTo>
                  <a:pt x="774687" y="1745476"/>
                </a:lnTo>
                <a:lnTo>
                  <a:pt x="771498" y="1751257"/>
                </a:lnTo>
                <a:close/>
              </a:path>
              <a:path w="2501265" h="2070100">
                <a:moveTo>
                  <a:pt x="984917" y="1856086"/>
                </a:moveTo>
                <a:lnTo>
                  <a:pt x="987341" y="1849946"/>
                </a:lnTo>
                <a:lnTo>
                  <a:pt x="1005270" y="1856888"/>
                </a:lnTo>
                <a:lnTo>
                  <a:pt x="1023667" y="1863721"/>
                </a:lnTo>
                <a:lnTo>
                  <a:pt x="1042465" y="1870422"/>
                </a:lnTo>
                <a:lnTo>
                  <a:pt x="1061597" y="1876965"/>
                </a:lnTo>
                <a:lnTo>
                  <a:pt x="1059492" y="1883213"/>
                </a:lnTo>
                <a:lnTo>
                  <a:pt x="1040285" y="1876638"/>
                </a:lnTo>
                <a:lnTo>
                  <a:pt x="1021407" y="1869906"/>
                </a:lnTo>
                <a:lnTo>
                  <a:pt x="1002927" y="1863046"/>
                </a:lnTo>
                <a:lnTo>
                  <a:pt x="984917" y="1856086"/>
                </a:lnTo>
                <a:close/>
              </a:path>
              <a:path w="2501265" h="2070100">
                <a:moveTo>
                  <a:pt x="912014" y="1824744"/>
                </a:moveTo>
                <a:lnTo>
                  <a:pt x="904053" y="1820961"/>
                </a:lnTo>
                <a:lnTo>
                  <a:pt x="888310" y="1813248"/>
                </a:lnTo>
                <a:lnTo>
                  <a:pt x="841230" y="1788955"/>
                </a:lnTo>
                <a:lnTo>
                  <a:pt x="844285" y="1783117"/>
                </a:lnTo>
                <a:lnTo>
                  <a:pt x="883555" y="1803466"/>
                </a:lnTo>
                <a:lnTo>
                  <a:pt x="899048" y="1811197"/>
                </a:lnTo>
                <a:lnTo>
                  <a:pt x="914820" y="1818769"/>
                </a:lnTo>
                <a:lnTo>
                  <a:pt x="912014" y="1824744"/>
                </a:lnTo>
                <a:close/>
              </a:path>
              <a:path w="2501265" h="2070100">
                <a:moveTo>
                  <a:pt x="2372166" y="909764"/>
                </a:moveTo>
                <a:lnTo>
                  <a:pt x="2366962" y="902909"/>
                </a:lnTo>
                <a:lnTo>
                  <a:pt x="2361015" y="895609"/>
                </a:lnTo>
                <a:lnTo>
                  <a:pt x="2354348" y="887888"/>
                </a:lnTo>
                <a:lnTo>
                  <a:pt x="2346989" y="879771"/>
                </a:lnTo>
                <a:lnTo>
                  <a:pt x="2351812" y="875283"/>
                </a:lnTo>
                <a:lnTo>
                  <a:pt x="2359301" y="883544"/>
                </a:lnTo>
                <a:lnTo>
                  <a:pt x="2366092" y="891413"/>
                </a:lnTo>
                <a:lnTo>
                  <a:pt x="2372165" y="898861"/>
                </a:lnTo>
                <a:lnTo>
                  <a:pt x="2377498" y="905861"/>
                </a:lnTo>
                <a:lnTo>
                  <a:pt x="2372166" y="909764"/>
                </a:lnTo>
                <a:close/>
              </a:path>
              <a:path w="2501265" h="2070100">
                <a:moveTo>
                  <a:pt x="1410700" y="287660"/>
                </a:moveTo>
                <a:lnTo>
                  <a:pt x="1451354" y="295609"/>
                </a:lnTo>
                <a:lnTo>
                  <a:pt x="1487495" y="310158"/>
                </a:lnTo>
                <a:lnTo>
                  <a:pt x="1484931" y="316237"/>
                </a:lnTo>
                <a:lnTo>
                  <a:pt x="1467272" y="308966"/>
                </a:lnTo>
                <a:lnTo>
                  <a:pt x="1448969" y="301762"/>
                </a:lnTo>
                <a:lnTo>
                  <a:pt x="1430089" y="294651"/>
                </a:lnTo>
                <a:lnTo>
                  <a:pt x="1410700" y="287660"/>
                </a:lnTo>
                <a:close/>
              </a:path>
              <a:path w="2501265" h="2070100">
                <a:moveTo>
                  <a:pt x="1629110" y="383977"/>
                </a:moveTo>
                <a:lnTo>
                  <a:pt x="1592960" y="365878"/>
                </a:lnTo>
                <a:lnTo>
                  <a:pt x="1557588" y="348850"/>
                </a:lnTo>
                <a:lnTo>
                  <a:pt x="1560411" y="342883"/>
                </a:lnTo>
                <a:lnTo>
                  <a:pt x="1595870" y="359962"/>
                </a:lnTo>
                <a:lnTo>
                  <a:pt x="1632087" y="378104"/>
                </a:lnTo>
                <a:lnTo>
                  <a:pt x="1629110" y="383977"/>
                </a:lnTo>
                <a:close/>
              </a:path>
              <a:path w="2501265" h="2070100">
                <a:moveTo>
                  <a:pt x="1769088" y="460094"/>
                </a:moveTo>
                <a:lnTo>
                  <a:pt x="1751623" y="450103"/>
                </a:lnTo>
                <a:lnTo>
                  <a:pt x="1699554" y="421137"/>
                </a:lnTo>
                <a:lnTo>
                  <a:pt x="1702701" y="415338"/>
                </a:lnTo>
                <a:lnTo>
                  <a:pt x="1754876" y="444350"/>
                </a:lnTo>
                <a:lnTo>
                  <a:pt x="1772374" y="454354"/>
                </a:lnTo>
                <a:lnTo>
                  <a:pt x="1769088" y="460094"/>
                </a:lnTo>
                <a:close/>
              </a:path>
              <a:path w="2501265" h="2070100">
                <a:moveTo>
                  <a:pt x="1258341" y="241314"/>
                </a:moveTo>
                <a:lnTo>
                  <a:pt x="1260019" y="234938"/>
                </a:lnTo>
                <a:lnTo>
                  <a:pt x="1299275" y="245666"/>
                </a:lnTo>
                <a:lnTo>
                  <a:pt x="1336897" y="256658"/>
                </a:lnTo>
                <a:lnTo>
                  <a:pt x="1334996" y="262967"/>
                </a:lnTo>
                <a:lnTo>
                  <a:pt x="1297478" y="251995"/>
                </a:lnTo>
                <a:lnTo>
                  <a:pt x="1258341" y="241314"/>
                </a:lnTo>
                <a:close/>
              </a:path>
              <a:path w="2501265" h="2070100">
                <a:moveTo>
                  <a:pt x="1905533" y="542573"/>
                </a:moveTo>
                <a:lnTo>
                  <a:pt x="1888581" y="531893"/>
                </a:lnTo>
                <a:lnTo>
                  <a:pt x="1837748" y="500610"/>
                </a:lnTo>
                <a:lnTo>
                  <a:pt x="1841160" y="494980"/>
                </a:lnTo>
                <a:lnTo>
                  <a:pt x="1892077" y="526296"/>
                </a:lnTo>
                <a:lnTo>
                  <a:pt x="1909059" y="536993"/>
                </a:lnTo>
                <a:lnTo>
                  <a:pt x="1905533" y="542573"/>
                </a:lnTo>
                <a:close/>
              </a:path>
              <a:path w="2501265" h="2070100">
                <a:moveTo>
                  <a:pt x="1103123" y="205046"/>
                </a:moveTo>
                <a:lnTo>
                  <a:pt x="1104454" y="198576"/>
                </a:lnTo>
                <a:lnTo>
                  <a:pt x="1124333" y="202760"/>
                </a:lnTo>
                <a:lnTo>
                  <a:pt x="1182488" y="215715"/>
                </a:lnTo>
                <a:lnTo>
                  <a:pt x="1181008" y="222149"/>
                </a:lnTo>
                <a:lnTo>
                  <a:pt x="1122951" y="209212"/>
                </a:lnTo>
                <a:lnTo>
                  <a:pt x="1103123" y="205046"/>
                </a:lnTo>
                <a:close/>
              </a:path>
              <a:path w="2501265" h="2070100">
                <a:moveTo>
                  <a:pt x="2038448" y="630574"/>
                </a:moveTo>
                <a:lnTo>
                  <a:pt x="2022122" y="619344"/>
                </a:lnTo>
                <a:lnTo>
                  <a:pt x="1972425" y="585891"/>
                </a:lnTo>
                <a:lnTo>
                  <a:pt x="1976087" y="580397"/>
                </a:lnTo>
                <a:lnTo>
                  <a:pt x="2025862" y="613896"/>
                </a:lnTo>
                <a:lnTo>
                  <a:pt x="2042215" y="625154"/>
                </a:lnTo>
                <a:lnTo>
                  <a:pt x="2038448" y="630574"/>
                </a:lnTo>
                <a:close/>
              </a:path>
              <a:path w="2501265" h="2070100">
                <a:moveTo>
                  <a:pt x="946405" y="175961"/>
                </a:moveTo>
                <a:lnTo>
                  <a:pt x="947479" y="169436"/>
                </a:lnTo>
                <a:lnTo>
                  <a:pt x="1026110" y="183240"/>
                </a:lnTo>
                <a:lnTo>
                  <a:pt x="1024921" y="189715"/>
                </a:lnTo>
                <a:lnTo>
                  <a:pt x="966302" y="179300"/>
                </a:lnTo>
                <a:lnTo>
                  <a:pt x="946405" y="175961"/>
                </a:lnTo>
                <a:close/>
              </a:path>
              <a:path w="2501265" h="2070100">
                <a:moveTo>
                  <a:pt x="2167446" y="724212"/>
                </a:moveTo>
                <a:lnTo>
                  <a:pt x="2136071" y="700545"/>
                </a:lnTo>
                <a:lnTo>
                  <a:pt x="2103515" y="676642"/>
                </a:lnTo>
                <a:lnTo>
                  <a:pt x="2107363" y="671284"/>
                </a:lnTo>
                <a:lnTo>
                  <a:pt x="2155909" y="707154"/>
                </a:lnTo>
                <a:lnTo>
                  <a:pt x="2171459" y="718954"/>
                </a:lnTo>
                <a:lnTo>
                  <a:pt x="2167446" y="724212"/>
                </a:lnTo>
                <a:close/>
              </a:path>
              <a:path w="2501265" h="2070100">
                <a:moveTo>
                  <a:pt x="788690" y="152452"/>
                </a:moveTo>
                <a:lnTo>
                  <a:pt x="789540" y="145915"/>
                </a:lnTo>
                <a:lnTo>
                  <a:pt x="868600" y="157041"/>
                </a:lnTo>
                <a:lnTo>
                  <a:pt x="867643" y="163560"/>
                </a:lnTo>
                <a:lnTo>
                  <a:pt x="788690" y="152452"/>
                </a:lnTo>
                <a:close/>
              </a:path>
              <a:path w="2501265" h="2070100">
                <a:moveTo>
                  <a:pt x="2290646" y="825200"/>
                </a:moveTo>
                <a:lnTo>
                  <a:pt x="2276638" y="812820"/>
                </a:lnTo>
                <a:lnTo>
                  <a:pt x="2261832" y="800055"/>
                </a:lnTo>
                <a:lnTo>
                  <a:pt x="2246273" y="786950"/>
                </a:lnTo>
                <a:lnTo>
                  <a:pt x="2230005" y="773548"/>
                </a:lnTo>
                <a:lnTo>
                  <a:pt x="2234209" y="768429"/>
                </a:lnTo>
                <a:lnTo>
                  <a:pt x="2250508" y="781882"/>
                </a:lnTo>
                <a:lnTo>
                  <a:pt x="2266121" y="795039"/>
                </a:lnTo>
                <a:lnTo>
                  <a:pt x="2280991" y="807855"/>
                </a:lnTo>
                <a:lnTo>
                  <a:pt x="2295064" y="820285"/>
                </a:lnTo>
                <a:lnTo>
                  <a:pt x="2290646" y="825200"/>
                </a:lnTo>
                <a:close/>
              </a:path>
              <a:path w="2501265" h="2070100">
                <a:moveTo>
                  <a:pt x="630266" y="133773"/>
                </a:moveTo>
                <a:lnTo>
                  <a:pt x="630932" y="127212"/>
                </a:lnTo>
                <a:lnTo>
                  <a:pt x="710306" y="135977"/>
                </a:lnTo>
                <a:lnTo>
                  <a:pt x="709533" y="142519"/>
                </a:lnTo>
                <a:lnTo>
                  <a:pt x="630266" y="133773"/>
                </a:lnTo>
                <a:close/>
              </a:path>
              <a:path w="2501265" h="2070100">
                <a:moveTo>
                  <a:pt x="511570" y="123128"/>
                </a:moveTo>
                <a:lnTo>
                  <a:pt x="512018" y="116558"/>
                </a:lnTo>
                <a:lnTo>
                  <a:pt x="551498" y="119686"/>
                </a:lnTo>
                <a:lnTo>
                  <a:pt x="550940" y="126264"/>
                </a:lnTo>
                <a:lnTo>
                  <a:pt x="511570" y="123128"/>
                </a:lnTo>
                <a:close/>
              </a:path>
              <a:path w="2501265" h="2070100">
                <a:moveTo>
                  <a:pt x="1821015" y="2069835"/>
                </a:moveTo>
                <a:lnTo>
                  <a:pt x="1833022" y="2043240"/>
                </a:lnTo>
                <a:lnTo>
                  <a:pt x="1847443" y="2017744"/>
                </a:lnTo>
                <a:lnTo>
                  <a:pt x="1862116" y="1992345"/>
                </a:lnTo>
                <a:lnTo>
                  <a:pt x="1874878" y="1966042"/>
                </a:lnTo>
                <a:lnTo>
                  <a:pt x="1859361" y="2007671"/>
                </a:lnTo>
                <a:lnTo>
                  <a:pt x="1835835" y="2044878"/>
                </a:lnTo>
                <a:lnTo>
                  <a:pt x="1828147" y="2056993"/>
                </a:lnTo>
                <a:lnTo>
                  <a:pt x="1821015" y="2069835"/>
                </a:lnTo>
                <a:close/>
              </a:path>
              <a:path w="2501265" h="2070100">
                <a:moveTo>
                  <a:pt x="2402044" y="987529"/>
                </a:moveTo>
                <a:lnTo>
                  <a:pt x="2420513" y="958323"/>
                </a:lnTo>
                <a:lnTo>
                  <a:pt x="2439004" y="929229"/>
                </a:lnTo>
                <a:lnTo>
                  <a:pt x="2457581" y="900144"/>
                </a:lnTo>
                <a:lnTo>
                  <a:pt x="2476223" y="871104"/>
                </a:lnTo>
                <a:lnTo>
                  <a:pt x="2468492" y="892679"/>
                </a:lnTo>
                <a:lnTo>
                  <a:pt x="2448510" y="933699"/>
                </a:lnTo>
                <a:lnTo>
                  <a:pt x="2417766" y="969140"/>
                </a:lnTo>
                <a:lnTo>
                  <a:pt x="2409618" y="977745"/>
                </a:lnTo>
                <a:lnTo>
                  <a:pt x="2402044" y="987529"/>
                </a:lnTo>
                <a:close/>
              </a:path>
              <a:path w="2501265" h="2070100">
                <a:moveTo>
                  <a:pt x="464863" y="132909"/>
                </a:moveTo>
                <a:lnTo>
                  <a:pt x="473763" y="98743"/>
                </a:lnTo>
                <a:lnTo>
                  <a:pt x="484579" y="65130"/>
                </a:lnTo>
                <a:lnTo>
                  <a:pt x="497273" y="32179"/>
                </a:lnTo>
                <a:lnTo>
                  <a:pt x="511805" y="0"/>
                </a:lnTo>
                <a:lnTo>
                  <a:pt x="503900" y="30401"/>
                </a:lnTo>
                <a:lnTo>
                  <a:pt x="486629" y="90394"/>
                </a:lnTo>
                <a:lnTo>
                  <a:pt x="472935" y="127661"/>
                </a:lnTo>
                <a:lnTo>
                  <a:pt x="470601" y="126823"/>
                </a:lnTo>
                <a:lnTo>
                  <a:pt x="464863" y="132909"/>
                </a:lnTo>
                <a:close/>
              </a:path>
            </a:pathLst>
          </a:custGeom>
          <a:solidFill>
            <a:srgbClr val="7EA8D1"/>
          </a:solidFill>
        </p:spPr>
        <p:txBody>
          <a:bodyPr wrap="square" lIns="0" tIns="0" rIns="0" bIns="0" rtlCol="0"/>
          <a:lstStyle/>
          <a:p>
            <a:endParaRPr/>
          </a:p>
        </p:txBody>
      </p:sp>
      <p:sp>
        <p:nvSpPr>
          <p:cNvPr id="25" name="bg object 25"/>
          <p:cNvSpPr/>
          <p:nvPr/>
        </p:nvSpPr>
        <p:spPr>
          <a:xfrm>
            <a:off x="1938014" y="10973862"/>
            <a:ext cx="2913343" cy="325222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800" b="0" i="0">
                <a:solidFill>
                  <a:schemeClr val="tx1"/>
                </a:solidFill>
                <a:latin typeface="Arial"/>
                <a:cs typeface="Arial"/>
              </a:defRPr>
            </a:lvl1pPr>
          </a:lstStyle>
          <a:p>
            <a:endParaRPr/>
          </a:p>
        </p:txBody>
      </p:sp>
      <p:sp>
        <p:nvSpPr>
          <p:cNvPr id="3" name="Holder 3"/>
          <p:cNvSpPr>
            <a:spLocks noGrp="1"/>
          </p:cNvSpPr>
          <p:nvPr>
            <p:ph sz="half" idx="2"/>
          </p:nvPr>
        </p:nvSpPr>
        <p:spPr>
          <a:xfrm>
            <a:off x="710882" y="4623943"/>
            <a:ext cx="6184678"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22089" y="4623943"/>
            <a:ext cx="6184678"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4211935" cy="20104100"/>
          </a:xfrm>
          <a:custGeom>
            <a:avLst/>
            <a:gdLst/>
            <a:ahLst/>
            <a:cxnLst/>
            <a:rect l="l" t="t" r="r" b="b"/>
            <a:pathLst>
              <a:path w="14211935" h="20104100">
                <a:moveTo>
                  <a:pt x="14211673" y="20104099"/>
                </a:moveTo>
                <a:lnTo>
                  <a:pt x="0" y="20104099"/>
                </a:lnTo>
                <a:lnTo>
                  <a:pt x="0" y="0"/>
                </a:lnTo>
                <a:lnTo>
                  <a:pt x="14211673" y="0"/>
                </a:lnTo>
                <a:lnTo>
                  <a:pt x="14211673" y="20104099"/>
                </a:lnTo>
                <a:close/>
              </a:path>
            </a:pathLst>
          </a:custGeom>
          <a:solidFill>
            <a:srgbClr val="8B97FD"/>
          </a:solidFill>
        </p:spPr>
        <p:txBody>
          <a:bodyPr wrap="square" lIns="0" tIns="0" rIns="0" bIns="0" rtlCol="0"/>
          <a:lstStyle/>
          <a:p>
            <a:endParaRPr/>
          </a:p>
        </p:txBody>
      </p:sp>
      <p:sp>
        <p:nvSpPr>
          <p:cNvPr id="2" name="Holder 2"/>
          <p:cNvSpPr>
            <a:spLocks noGrp="1"/>
          </p:cNvSpPr>
          <p:nvPr>
            <p:ph type="title"/>
          </p:nvPr>
        </p:nvSpPr>
        <p:spPr>
          <a:xfrm>
            <a:off x="2893114" y="6830239"/>
            <a:ext cx="8431421" cy="2892425"/>
          </a:xfrm>
          <a:prstGeom prst="rect">
            <a:avLst/>
          </a:prstGeom>
        </p:spPr>
        <p:txBody>
          <a:bodyPr wrap="square" lIns="0" tIns="0" rIns="0" bIns="0">
            <a:spAutoFit/>
          </a:bodyPr>
          <a:lstStyle>
            <a:lvl1pPr>
              <a:defRPr sz="18800" b="0" i="0">
                <a:solidFill>
                  <a:schemeClr val="tx1"/>
                </a:solidFill>
                <a:latin typeface="Arial"/>
                <a:cs typeface="Arial"/>
              </a:defRPr>
            </a:lvl1pPr>
          </a:lstStyle>
          <a:p>
            <a:endParaRPr/>
          </a:p>
        </p:txBody>
      </p:sp>
      <p:sp>
        <p:nvSpPr>
          <p:cNvPr id="3" name="Holder 3"/>
          <p:cNvSpPr>
            <a:spLocks noGrp="1"/>
          </p:cNvSpPr>
          <p:nvPr>
            <p:ph type="body" idx="1"/>
          </p:nvPr>
        </p:nvSpPr>
        <p:spPr>
          <a:xfrm>
            <a:off x="710882" y="4623943"/>
            <a:ext cx="1279588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834001" y="18696814"/>
            <a:ext cx="4549648"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0882" y="18696814"/>
            <a:ext cx="3270059"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3/2/2021</a:t>
            </a:fld>
            <a:endParaRPr lang="en-US"/>
          </a:p>
        </p:txBody>
      </p:sp>
      <p:sp>
        <p:nvSpPr>
          <p:cNvPr id="6" name="Holder 6"/>
          <p:cNvSpPr>
            <a:spLocks noGrp="1"/>
          </p:cNvSpPr>
          <p:nvPr>
            <p:ph type="sldNum" sz="quarter" idx="7"/>
          </p:nvPr>
        </p:nvSpPr>
        <p:spPr>
          <a:xfrm>
            <a:off x="10236708" y="18696814"/>
            <a:ext cx="3270059"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186" y="14600122"/>
            <a:ext cx="2457936" cy="521310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45111" y="10842238"/>
            <a:ext cx="9439275" cy="4019049"/>
          </a:xfrm>
          <a:prstGeom prst="rect">
            <a:avLst/>
          </a:prstGeom>
        </p:spPr>
        <p:txBody>
          <a:bodyPr vert="horz" wrap="square" lIns="0" tIns="15240" rIns="0" bIns="0" rtlCol="0" anchor="t">
            <a:spAutoFit/>
          </a:bodyPr>
          <a:lstStyle/>
          <a:p>
            <a:pPr marR="5080" algn="r">
              <a:lnSpc>
                <a:spcPts val="8985"/>
              </a:lnSpc>
              <a:spcBef>
                <a:spcPts val="120"/>
              </a:spcBef>
            </a:pPr>
            <a:r>
              <a:rPr lang="en-US" sz="8350" b="1" spc="10" dirty="0">
                <a:latin typeface="Arial"/>
                <a:cs typeface="Arial"/>
              </a:rPr>
              <a:t>A story about returning to school</a:t>
            </a:r>
          </a:p>
          <a:p>
            <a:pPr marR="86995" algn="r">
              <a:lnSpc>
                <a:spcPct val="100000"/>
              </a:lnSpc>
              <a:spcBef>
                <a:spcPts val="2040"/>
              </a:spcBef>
            </a:pPr>
            <a:endParaRPr sz="1850" spc="85" dirty="0">
              <a:latin typeface="cwTeXHeiBold"/>
              <a:cs typeface="cwTeXHeiBold"/>
            </a:endParaRPr>
          </a:p>
        </p:txBody>
      </p:sp>
      <p:sp>
        <p:nvSpPr>
          <p:cNvPr id="4" name="object 4"/>
          <p:cNvSpPr/>
          <p:nvPr/>
        </p:nvSpPr>
        <p:spPr>
          <a:xfrm>
            <a:off x="14356" y="0"/>
            <a:ext cx="14197317" cy="977230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4602" y="3164161"/>
            <a:ext cx="8643957" cy="9801358"/>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8167640" y="7653864"/>
            <a:ext cx="5030470" cy="5339080"/>
            <a:chOff x="8167640" y="7653864"/>
            <a:chExt cx="5030470" cy="5339080"/>
          </a:xfrm>
        </p:grpSpPr>
        <p:sp>
          <p:nvSpPr>
            <p:cNvPr id="4" name="object 4"/>
            <p:cNvSpPr/>
            <p:nvPr/>
          </p:nvSpPr>
          <p:spPr>
            <a:xfrm>
              <a:off x="10756230" y="9946229"/>
              <a:ext cx="2052320" cy="2748915"/>
            </a:xfrm>
            <a:custGeom>
              <a:avLst/>
              <a:gdLst/>
              <a:ahLst/>
              <a:cxnLst/>
              <a:rect l="l" t="t" r="r" b="b"/>
              <a:pathLst>
                <a:path w="2052320" h="2748915">
                  <a:moveTo>
                    <a:pt x="1460283" y="2748308"/>
                  </a:moveTo>
                  <a:lnTo>
                    <a:pt x="0" y="1275317"/>
                  </a:lnTo>
                  <a:lnTo>
                    <a:pt x="376267" y="149534"/>
                  </a:lnTo>
                  <a:lnTo>
                    <a:pt x="1332737" y="0"/>
                  </a:lnTo>
                  <a:lnTo>
                    <a:pt x="1426015" y="95684"/>
                  </a:lnTo>
                  <a:lnTo>
                    <a:pt x="1638869" y="396506"/>
                  </a:lnTo>
                  <a:lnTo>
                    <a:pt x="1870824" y="923122"/>
                  </a:lnTo>
                  <a:lnTo>
                    <a:pt x="2021407" y="1696187"/>
                  </a:lnTo>
                  <a:lnTo>
                    <a:pt x="2052106" y="2178917"/>
                  </a:lnTo>
                  <a:lnTo>
                    <a:pt x="2003889" y="2449423"/>
                  </a:lnTo>
                  <a:lnTo>
                    <a:pt x="1824150" y="2606341"/>
                  </a:lnTo>
                  <a:lnTo>
                    <a:pt x="1460283" y="2748308"/>
                  </a:lnTo>
                  <a:close/>
                </a:path>
              </a:pathLst>
            </a:custGeom>
            <a:solidFill>
              <a:srgbClr val="7DC1BD"/>
            </a:solidFill>
          </p:spPr>
          <p:txBody>
            <a:bodyPr wrap="square" lIns="0" tIns="0" rIns="0" bIns="0" rtlCol="0"/>
            <a:lstStyle/>
            <a:p>
              <a:endParaRPr/>
            </a:p>
          </p:txBody>
        </p:sp>
        <p:sp>
          <p:nvSpPr>
            <p:cNvPr id="5" name="object 5"/>
            <p:cNvSpPr/>
            <p:nvPr/>
          </p:nvSpPr>
          <p:spPr>
            <a:xfrm>
              <a:off x="8167640" y="10437908"/>
              <a:ext cx="4612244" cy="25546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362262" y="8259580"/>
              <a:ext cx="1990725" cy="1971039"/>
            </a:xfrm>
            <a:custGeom>
              <a:avLst/>
              <a:gdLst/>
              <a:ahLst/>
              <a:cxnLst/>
              <a:rect l="l" t="t" r="r" b="b"/>
              <a:pathLst>
                <a:path w="1990725" h="1971040">
                  <a:moveTo>
                    <a:pt x="683954" y="1970757"/>
                  </a:moveTo>
                  <a:lnTo>
                    <a:pt x="444983" y="1954927"/>
                  </a:lnTo>
                  <a:lnTo>
                    <a:pt x="329054" y="1817719"/>
                  </a:lnTo>
                  <a:lnTo>
                    <a:pt x="254267" y="1523817"/>
                  </a:lnTo>
                  <a:lnTo>
                    <a:pt x="222344" y="1527115"/>
                  </a:lnTo>
                  <a:lnTo>
                    <a:pt x="149408" y="1530502"/>
                  </a:lnTo>
                  <a:lnTo>
                    <a:pt x="69704" y="1524221"/>
                  </a:lnTo>
                  <a:lnTo>
                    <a:pt x="17479" y="1498514"/>
                  </a:lnTo>
                  <a:lnTo>
                    <a:pt x="0" y="1446695"/>
                  </a:lnTo>
                  <a:lnTo>
                    <a:pt x="1583" y="1417963"/>
                  </a:lnTo>
                  <a:lnTo>
                    <a:pt x="8166" y="1386917"/>
                  </a:lnTo>
                  <a:lnTo>
                    <a:pt x="18337" y="1353235"/>
                  </a:lnTo>
                  <a:lnTo>
                    <a:pt x="30685" y="1316593"/>
                  </a:lnTo>
                  <a:lnTo>
                    <a:pt x="43798" y="1276668"/>
                  </a:lnTo>
                  <a:lnTo>
                    <a:pt x="56265" y="1233137"/>
                  </a:lnTo>
                  <a:lnTo>
                    <a:pt x="66675" y="1185675"/>
                  </a:lnTo>
                  <a:lnTo>
                    <a:pt x="73614" y="1133960"/>
                  </a:lnTo>
                  <a:lnTo>
                    <a:pt x="75674" y="1077668"/>
                  </a:lnTo>
                  <a:lnTo>
                    <a:pt x="71440" y="1016476"/>
                  </a:lnTo>
                  <a:lnTo>
                    <a:pt x="59503" y="950061"/>
                  </a:lnTo>
                  <a:lnTo>
                    <a:pt x="45663" y="887672"/>
                  </a:lnTo>
                  <a:lnTo>
                    <a:pt x="34150" y="827693"/>
                  </a:lnTo>
                  <a:lnTo>
                    <a:pt x="25072" y="770200"/>
                  </a:lnTo>
                  <a:lnTo>
                    <a:pt x="18536" y="715269"/>
                  </a:lnTo>
                  <a:lnTo>
                    <a:pt x="14651" y="662978"/>
                  </a:lnTo>
                  <a:lnTo>
                    <a:pt x="13525" y="613403"/>
                  </a:lnTo>
                  <a:lnTo>
                    <a:pt x="15266" y="566621"/>
                  </a:lnTo>
                  <a:lnTo>
                    <a:pt x="19981" y="522708"/>
                  </a:lnTo>
                  <a:lnTo>
                    <a:pt x="27778" y="481741"/>
                  </a:lnTo>
                  <a:lnTo>
                    <a:pt x="38766" y="443796"/>
                  </a:lnTo>
                  <a:lnTo>
                    <a:pt x="70745" y="377282"/>
                  </a:lnTo>
                  <a:lnTo>
                    <a:pt x="232871" y="203011"/>
                  </a:lnTo>
                  <a:lnTo>
                    <a:pt x="414915" y="118053"/>
                  </a:lnTo>
                  <a:lnTo>
                    <a:pt x="759647" y="61284"/>
                  </a:lnTo>
                  <a:lnTo>
                    <a:pt x="1388631" y="0"/>
                  </a:lnTo>
                  <a:lnTo>
                    <a:pt x="1990306" y="1202318"/>
                  </a:lnTo>
                  <a:lnTo>
                    <a:pt x="1973407" y="1290566"/>
                  </a:lnTo>
                  <a:lnTo>
                    <a:pt x="1873371" y="1495830"/>
                  </a:lnTo>
                  <a:lnTo>
                    <a:pt x="1616193" y="1728891"/>
                  </a:lnTo>
                  <a:lnTo>
                    <a:pt x="1127866" y="1900527"/>
                  </a:lnTo>
                  <a:lnTo>
                    <a:pt x="683954" y="1970757"/>
                  </a:lnTo>
                  <a:close/>
                </a:path>
              </a:pathLst>
            </a:custGeom>
            <a:solidFill>
              <a:srgbClr val="F9B18A"/>
            </a:solidFill>
          </p:spPr>
          <p:txBody>
            <a:bodyPr wrap="square" lIns="0" tIns="0" rIns="0" bIns="0" rtlCol="0"/>
            <a:lstStyle/>
            <a:p>
              <a:endParaRPr/>
            </a:p>
          </p:txBody>
        </p:sp>
        <p:sp>
          <p:nvSpPr>
            <p:cNvPr id="7" name="object 7"/>
            <p:cNvSpPr/>
            <p:nvPr/>
          </p:nvSpPr>
          <p:spPr>
            <a:xfrm>
              <a:off x="10645994" y="9181171"/>
              <a:ext cx="110309" cy="1823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0669235" y="9087014"/>
              <a:ext cx="88265" cy="49530"/>
            </a:xfrm>
            <a:custGeom>
              <a:avLst/>
              <a:gdLst/>
              <a:ahLst/>
              <a:cxnLst/>
              <a:rect l="l" t="t" r="r" b="b"/>
              <a:pathLst>
                <a:path w="88265" h="49529">
                  <a:moveTo>
                    <a:pt x="88100" y="49002"/>
                  </a:moveTo>
                  <a:lnTo>
                    <a:pt x="72956" y="46093"/>
                  </a:lnTo>
                  <a:lnTo>
                    <a:pt x="40376" y="38104"/>
                  </a:lnTo>
                  <a:lnTo>
                    <a:pt x="9632" y="26145"/>
                  </a:lnTo>
                  <a:lnTo>
                    <a:pt x="0" y="11323"/>
                  </a:lnTo>
                  <a:lnTo>
                    <a:pt x="6887" y="0"/>
                  </a:lnTo>
                  <a:lnTo>
                    <a:pt x="18360" y="150"/>
                  </a:lnTo>
                  <a:lnTo>
                    <a:pt x="42678" y="15306"/>
                  </a:lnTo>
                  <a:lnTo>
                    <a:pt x="88100" y="49002"/>
                  </a:lnTo>
                  <a:close/>
                </a:path>
              </a:pathLst>
            </a:custGeom>
            <a:solidFill>
              <a:srgbClr val="0C1728"/>
            </a:solidFill>
          </p:spPr>
          <p:txBody>
            <a:bodyPr wrap="square" lIns="0" tIns="0" rIns="0" bIns="0" rtlCol="0"/>
            <a:lstStyle/>
            <a:p>
              <a:endParaRPr/>
            </a:p>
          </p:txBody>
        </p:sp>
        <p:sp>
          <p:nvSpPr>
            <p:cNvPr id="9" name="object 9"/>
            <p:cNvSpPr/>
            <p:nvPr/>
          </p:nvSpPr>
          <p:spPr>
            <a:xfrm>
              <a:off x="9793426" y="7653864"/>
              <a:ext cx="3404870" cy="2529205"/>
            </a:xfrm>
            <a:custGeom>
              <a:avLst/>
              <a:gdLst/>
              <a:ahLst/>
              <a:cxnLst/>
              <a:rect l="l" t="t" r="r" b="b"/>
              <a:pathLst>
                <a:path w="3404869" h="2529204">
                  <a:moveTo>
                    <a:pt x="2696555" y="113504"/>
                  </a:moveTo>
                  <a:lnTo>
                    <a:pt x="2077096" y="113504"/>
                  </a:lnTo>
                  <a:lnTo>
                    <a:pt x="2103979" y="100578"/>
                  </a:lnTo>
                  <a:lnTo>
                    <a:pt x="2135859" y="81108"/>
                  </a:lnTo>
                  <a:lnTo>
                    <a:pt x="2174777" y="58422"/>
                  </a:lnTo>
                  <a:lnTo>
                    <a:pt x="2222770" y="35847"/>
                  </a:lnTo>
                  <a:lnTo>
                    <a:pt x="2281878" y="16709"/>
                  </a:lnTo>
                  <a:lnTo>
                    <a:pt x="2354140" y="4336"/>
                  </a:lnTo>
                  <a:lnTo>
                    <a:pt x="2409253" y="0"/>
                  </a:lnTo>
                  <a:lnTo>
                    <a:pt x="2515619" y="0"/>
                  </a:lnTo>
                  <a:lnTo>
                    <a:pt x="2551924" y="4534"/>
                  </a:lnTo>
                  <a:lnTo>
                    <a:pt x="2619947" y="44885"/>
                  </a:lnTo>
                  <a:lnTo>
                    <a:pt x="2696555" y="113504"/>
                  </a:lnTo>
                  <a:close/>
                </a:path>
                <a:path w="3404869" h="2529204">
                  <a:moveTo>
                    <a:pt x="2791134" y="609698"/>
                  </a:moveTo>
                  <a:lnTo>
                    <a:pt x="261879" y="609698"/>
                  </a:lnTo>
                  <a:lnTo>
                    <a:pt x="553624" y="579521"/>
                  </a:lnTo>
                  <a:lnTo>
                    <a:pt x="920927" y="439939"/>
                  </a:lnTo>
                  <a:lnTo>
                    <a:pt x="952402" y="422739"/>
                  </a:lnTo>
                  <a:lnTo>
                    <a:pt x="1129489" y="322009"/>
                  </a:lnTo>
                  <a:lnTo>
                    <a:pt x="1168560" y="300338"/>
                  </a:lnTo>
                  <a:lnTo>
                    <a:pt x="1208754" y="278633"/>
                  </a:lnTo>
                  <a:lnTo>
                    <a:pt x="1250027" y="257097"/>
                  </a:lnTo>
                  <a:lnTo>
                    <a:pt x="1292341" y="235932"/>
                  </a:lnTo>
                  <a:lnTo>
                    <a:pt x="1335652" y="215341"/>
                  </a:lnTo>
                  <a:lnTo>
                    <a:pt x="1379921" y="195529"/>
                  </a:lnTo>
                  <a:lnTo>
                    <a:pt x="1425105" y="176697"/>
                  </a:lnTo>
                  <a:lnTo>
                    <a:pt x="1471164" y="159048"/>
                  </a:lnTo>
                  <a:lnTo>
                    <a:pt x="1518057" y="142787"/>
                  </a:lnTo>
                  <a:lnTo>
                    <a:pt x="1565741" y="128115"/>
                  </a:lnTo>
                  <a:lnTo>
                    <a:pt x="1614177" y="115236"/>
                  </a:lnTo>
                  <a:lnTo>
                    <a:pt x="1663322" y="104353"/>
                  </a:lnTo>
                  <a:lnTo>
                    <a:pt x="1713137" y="95669"/>
                  </a:lnTo>
                  <a:lnTo>
                    <a:pt x="1763578" y="89387"/>
                  </a:lnTo>
                  <a:lnTo>
                    <a:pt x="1814606" y="85710"/>
                  </a:lnTo>
                  <a:lnTo>
                    <a:pt x="1866179" y="84840"/>
                  </a:lnTo>
                  <a:lnTo>
                    <a:pt x="1918255" y="86982"/>
                  </a:lnTo>
                  <a:lnTo>
                    <a:pt x="1970794" y="92338"/>
                  </a:lnTo>
                  <a:lnTo>
                    <a:pt x="2023755" y="101111"/>
                  </a:lnTo>
                  <a:lnTo>
                    <a:pt x="2077096" y="113504"/>
                  </a:lnTo>
                  <a:lnTo>
                    <a:pt x="2696555" y="113504"/>
                  </a:lnTo>
                  <a:lnTo>
                    <a:pt x="2704646" y="120750"/>
                  </a:lnTo>
                  <a:lnTo>
                    <a:pt x="2627202" y="120750"/>
                  </a:lnTo>
                  <a:lnTo>
                    <a:pt x="2541018" y="127059"/>
                  </a:lnTo>
                  <a:lnTo>
                    <a:pt x="2443456" y="152876"/>
                  </a:lnTo>
                  <a:lnTo>
                    <a:pt x="2390090" y="177711"/>
                  </a:lnTo>
                  <a:lnTo>
                    <a:pt x="2347611" y="215158"/>
                  </a:lnTo>
                  <a:lnTo>
                    <a:pt x="2336572" y="229448"/>
                  </a:lnTo>
                  <a:lnTo>
                    <a:pt x="2347544" y="236534"/>
                  </a:lnTo>
                  <a:lnTo>
                    <a:pt x="2358523" y="243812"/>
                  </a:lnTo>
                  <a:lnTo>
                    <a:pt x="2369502" y="251285"/>
                  </a:lnTo>
                  <a:lnTo>
                    <a:pt x="2380475" y="258950"/>
                  </a:lnTo>
                  <a:lnTo>
                    <a:pt x="2387638" y="260659"/>
                  </a:lnTo>
                  <a:lnTo>
                    <a:pt x="2740197" y="260659"/>
                  </a:lnTo>
                  <a:lnTo>
                    <a:pt x="2784473" y="275754"/>
                  </a:lnTo>
                  <a:lnTo>
                    <a:pt x="2835722" y="310615"/>
                  </a:lnTo>
                  <a:lnTo>
                    <a:pt x="2850474" y="366069"/>
                  </a:lnTo>
                  <a:lnTo>
                    <a:pt x="2848092" y="401487"/>
                  </a:lnTo>
                  <a:lnTo>
                    <a:pt x="2648900" y="401487"/>
                  </a:lnTo>
                  <a:lnTo>
                    <a:pt x="2618730" y="402573"/>
                  </a:lnTo>
                  <a:lnTo>
                    <a:pt x="2597447" y="407302"/>
                  </a:lnTo>
                  <a:lnTo>
                    <a:pt x="2581413" y="413985"/>
                  </a:lnTo>
                  <a:lnTo>
                    <a:pt x="2566988" y="420934"/>
                  </a:lnTo>
                  <a:lnTo>
                    <a:pt x="2596483" y="432810"/>
                  </a:lnTo>
                  <a:lnTo>
                    <a:pt x="2674664" y="484840"/>
                  </a:lnTo>
                  <a:lnTo>
                    <a:pt x="2786076" y="601627"/>
                  </a:lnTo>
                  <a:lnTo>
                    <a:pt x="2791134" y="609698"/>
                  </a:lnTo>
                  <a:close/>
                </a:path>
                <a:path w="3404869" h="2529204">
                  <a:moveTo>
                    <a:pt x="2712140" y="127463"/>
                  </a:moveTo>
                  <a:lnTo>
                    <a:pt x="2688685" y="124151"/>
                  </a:lnTo>
                  <a:lnTo>
                    <a:pt x="2627202" y="120750"/>
                  </a:lnTo>
                  <a:lnTo>
                    <a:pt x="2704646" y="120750"/>
                  </a:lnTo>
                  <a:lnTo>
                    <a:pt x="2712140" y="127463"/>
                  </a:lnTo>
                  <a:close/>
                </a:path>
                <a:path w="3404869" h="2529204">
                  <a:moveTo>
                    <a:pt x="2740197" y="260659"/>
                  </a:moveTo>
                  <a:lnTo>
                    <a:pt x="2387638" y="260659"/>
                  </a:lnTo>
                  <a:lnTo>
                    <a:pt x="2401349" y="257205"/>
                  </a:lnTo>
                  <a:lnTo>
                    <a:pt x="2421288" y="250306"/>
                  </a:lnTo>
                  <a:lnTo>
                    <a:pt x="2447139" y="241676"/>
                  </a:lnTo>
                  <a:lnTo>
                    <a:pt x="2482102" y="232249"/>
                  </a:lnTo>
                  <a:lnTo>
                    <a:pt x="2523454" y="225126"/>
                  </a:lnTo>
                  <a:lnTo>
                    <a:pt x="2570760" y="222615"/>
                  </a:lnTo>
                  <a:lnTo>
                    <a:pt x="2623586" y="227019"/>
                  </a:lnTo>
                  <a:lnTo>
                    <a:pt x="2681496" y="240645"/>
                  </a:lnTo>
                  <a:lnTo>
                    <a:pt x="2740197" y="260659"/>
                  </a:lnTo>
                  <a:close/>
                </a:path>
                <a:path w="3404869" h="2529204">
                  <a:moveTo>
                    <a:pt x="2843959" y="462958"/>
                  </a:moveTo>
                  <a:lnTo>
                    <a:pt x="2823047" y="453705"/>
                  </a:lnTo>
                  <a:lnTo>
                    <a:pt x="2771940" y="433162"/>
                  </a:lnTo>
                  <a:lnTo>
                    <a:pt x="2708077" y="412148"/>
                  </a:lnTo>
                  <a:lnTo>
                    <a:pt x="2648900" y="401487"/>
                  </a:lnTo>
                  <a:lnTo>
                    <a:pt x="2848092" y="401487"/>
                  </a:lnTo>
                  <a:lnTo>
                    <a:pt x="2843959" y="462958"/>
                  </a:lnTo>
                  <a:close/>
                </a:path>
                <a:path w="3404869" h="2529204">
                  <a:moveTo>
                    <a:pt x="1048305" y="1375561"/>
                  </a:moveTo>
                  <a:lnTo>
                    <a:pt x="1001509" y="1374499"/>
                  </a:lnTo>
                  <a:lnTo>
                    <a:pt x="952498" y="1371876"/>
                  </a:lnTo>
                  <a:lnTo>
                    <a:pt x="901219" y="1367519"/>
                  </a:lnTo>
                  <a:lnTo>
                    <a:pt x="847619" y="1361254"/>
                  </a:lnTo>
                  <a:lnTo>
                    <a:pt x="791643" y="1352908"/>
                  </a:lnTo>
                  <a:lnTo>
                    <a:pt x="733237" y="1342308"/>
                  </a:lnTo>
                  <a:lnTo>
                    <a:pt x="672349" y="1329279"/>
                  </a:lnTo>
                  <a:lnTo>
                    <a:pt x="608925" y="1313649"/>
                  </a:lnTo>
                  <a:lnTo>
                    <a:pt x="542910" y="1295244"/>
                  </a:lnTo>
                  <a:lnTo>
                    <a:pt x="474252" y="1273890"/>
                  </a:lnTo>
                  <a:lnTo>
                    <a:pt x="402896" y="1249415"/>
                  </a:lnTo>
                  <a:lnTo>
                    <a:pt x="169972" y="1157386"/>
                  </a:lnTo>
                  <a:lnTo>
                    <a:pt x="50362" y="1055568"/>
                  </a:lnTo>
                  <a:lnTo>
                    <a:pt x="6295" y="879933"/>
                  </a:lnTo>
                  <a:lnTo>
                    <a:pt x="0" y="566454"/>
                  </a:lnTo>
                  <a:lnTo>
                    <a:pt x="69425" y="586624"/>
                  </a:lnTo>
                  <a:lnTo>
                    <a:pt x="261879" y="609698"/>
                  </a:lnTo>
                  <a:lnTo>
                    <a:pt x="2791134" y="609698"/>
                  </a:lnTo>
                  <a:lnTo>
                    <a:pt x="2915264" y="807772"/>
                  </a:lnTo>
                  <a:lnTo>
                    <a:pt x="2933676" y="847538"/>
                  </a:lnTo>
                  <a:lnTo>
                    <a:pt x="2949413" y="888981"/>
                  </a:lnTo>
                  <a:lnTo>
                    <a:pt x="2963041" y="931775"/>
                  </a:lnTo>
                  <a:lnTo>
                    <a:pt x="2975124" y="975591"/>
                  </a:lnTo>
                  <a:lnTo>
                    <a:pt x="2986226" y="1020101"/>
                  </a:lnTo>
                  <a:lnTo>
                    <a:pt x="2996912" y="1064979"/>
                  </a:lnTo>
                  <a:lnTo>
                    <a:pt x="3007746" y="1109895"/>
                  </a:lnTo>
                  <a:lnTo>
                    <a:pt x="3019294" y="1154524"/>
                  </a:lnTo>
                  <a:lnTo>
                    <a:pt x="3032119" y="1198537"/>
                  </a:lnTo>
                  <a:lnTo>
                    <a:pt x="3046786" y="1241606"/>
                  </a:lnTo>
                  <a:lnTo>
                    <a:pt x="3063860" y="1283404"/>
                  </a:lnTo>
                  <a:lnTo>
                    <a:pt x="3083139" y="1322067"/>
                  </a:lnTo>
                  <a:lnTo>
                    <a:pt x="1547324" y="1322067"/>
                  </a:lnTo>
                  <a:lnTo>
                    <a:pt x="1516051" y="1322388"/>
                  </a:lnTo>
                  <a:lnTo>
                    <a:pt x="1480879" y="1326043"/>
                  </a:lnTo>
                  <a:lnTo>
                    <a:pt x="1441549" y="1332197"/>
                  </a:lnTo>
                  <a:lnTo>
                    <a:pt x="1349385" y="1348675"/>
                  </a:lnTo>
                  <a:lnTo>
                    <a:pt x="1318374" y="1353857"/>
                  </a:lnTo>
                  <a:lnTo>
                    <a:pt x="1250943" y="1363527"/>
                  </a:lnTo>
                  <a:lnTo>
                    <a:pt x="1175941" y="1371115"/>
                  </a:lnTo>
                  <a:lnTo>
                    <a:pt x="1135467" y="1373695"/>
                  </a:lnTo>
                  <a:lnTo>
                    <a:pt x="1092940" y="1375235"/>
                  </a:lnTo>
                  <a:lnTo>
                    <a:pt x="1048305" y="1375561"/>
                  </a:lnTo>
                  <a:close/>
                </a:path>
                <a:path w="3404869" h="2529204">
                  <a:moveTo>
                    <a:pt x="1960240" y="2528984"/>
                  </a:moveTo>
                  <a:lnTo>
                    <a:pt x="1913418" y="2528345"/>
                  </a:lnTo>
                  <a:lnTo>
                    <a:pt x="1867051" y="2525790"/>
                  </a:lnTo>
                  <a:lnTo>
                    <a:pt x="1821378" y="2521169"/>
                  </a:lnTo>
                  <a:lnTo>
                    <a:pt x="1776643" y="2514336"/>
                  </a:lnTo>
                  <a:lnTo>
                    <a:pt x="1733086" y="2505141"/>
                  </a:lnTo>
                  <a:lnTo>
                    <a:pt x="1690949" y="2493437"/>
                  </a:lnTo>
                  <a:lnTo>
                    <a:pt x="1650474" y="2479074"/>
                  </a:lnTo>
                  <a:lnTo>
                    <a:pt x="1611903" y="2461906"/>
                  </a:lnTo>
                  <a:lnTo>
                    <a:pt x="1575476" y="2441783"/>
                  </a:lnTo>
                  <a:lnTo>
                    <a:pt x="1541436" y="2418557"/>
                  </a:lnTo>
                  <a:lnTo>
                    <a:pt x="1510023" y="2392080"/>
                  </a:lnTo>
                  <a:lnTo>
                    <a:pt x="1481481" y="2362203"/>
                  </a:lnTo>
                  <a:lnTo>
                    <a:pt x="1456049" y="2328779"/>
                  </a:lnTo>
                  <a:lnTo>
                    <a:pt x="1433970" y="2291659"/>
                  </a:lnTo>
                  <a:lnTo>
                    <a:pt x="1415486" y="2250694"/>
                  </a:lnTo>
                  <a:lnTo>
                    <a:pt x="1400838" y="2205738"/>
                  </a:lnTo>
                  <a:lnTo>
                    <a:pt x="1397170" y="2186542"/>
                  </a:lnTo>
                  <a:lnTo>
                    <a:pt x="1397382" y="2171099"/>
                  </a:lnTo>
                  <a:lnTo>
                    <a:pt x="1430324" y="2136719"/>
                  </a:lnTo>
                  <a:lnTo>
                    <a:pt x="1498531" y="2121821"/>
                  </a:lnTo>
                  <a:lnTo>
                    <a:pt x="1518580" y="2117338"/>
                  </a:lnTo>
                  <a:lnTo>
                    <a:pt x="1559928" y="2103910"/>
                  </a:lnTo>
                  <a:lnTo>
                    <a:pt x="1600710" y="2081154"/>
                  </a:lnTo>
                  <a:lnTo>
                    <a:pt x="1638246" y="2045013"/>
                  </a:lnTo>
                  <a:lnTo>
                    <a:pt x="1669853" y="1991429"/>
                  </a:lnTo>
                  <a:lnTo>
                    <a:pt x="1692852" y="1916347"/>
                  </a:lnTo>
                  <a:lnTo>
                    <a:pt x="1700286" y="1869477"/>
                  </a:lnTo>
                  <a:lnTo>
                    <a:pt x="1704562" y="1815710"/>
                  </a:lnTo>
                  <a:lnTo>
                    <a:pt x="1705345" y="1754540"/>
                  </a:lnTo>
                  <a:lnTo>
                    <a:pt x="1702301" y="1685460"/>
                  </a:lnTo>
                  <a:lnTo>
                    <a:pt x="1695841" y="1606629"/>
                  </a:lnTo>
                  <a:lnTo>
                    <a:pt x="1688061" y="1539463"/>
                  </a:lnTo>
                  <a:lnTo>
                    <a:pt x="1678702" y="1483127"/>
                  </a:lnTo>
                  <a:lnTo>
                    <a:pt x="1667506" y="1436790"/>
                  </a:lnTo>
                  <a:lnTo>
                    <a:pt x="1654216" y="1399617"/>
                  </a:lnTo>
                  <a:lnTo>
                    <a:pt x="1620322" y="1349433"/>
                  </a:lnTo>
                  <a:lnTo>
                    <a:pt x="1574954" y="1325912"/>
                  </a:lnTo>
                  <a:lnTo>
                    <a:pt x="1547324" y="1322067"/>
                  </a:lnTo>
                  <a:lnTo>
                    <a:pt x="3083139" y="1322067"/>
                  </a:lnTo>
                  <a:lnTo>
                    <a:pt x="3107486" y="1361875"/>
                  </a:lnTo>
                  <a:lnTo>
                    <a:pt x="3135167" y="1397894"/>
                  </a:lnTo>
                  <a:lnTo>
                    <a:pt x="3167513" y="1431330"/>
                  </a:lnTo>
                  <a:lnTo>
                    <a:pt x="3205089" y="1461858"/>
                  </a:lnTo>
                  <a:lnTo>
                    <a:pt x="3274089" y="1509189"/>
                  </a:lnTo>
                  <a:lnTo>
                    <a:pt x="3317880" y="1525599"/>
                  </a:lnTo>
                  <a:lnTo>
                    <a:pt x="3391776" y="1525599"/>
                  </a:lnTo>
                  <a:lnTo>
                    <a:pt x="3381146" y="1565220"/>
                  </a:lnTo>
                  <a:lnTo>
                    <a:pt x="3342571" y="1656366"/>
                  </a:lnTo>
                  <a:lnTo>
                    <a:pt x="3277978" y="1748773"/>
                  </a:lnTo>
                  <a:lnTo>
                    <a:pt x="3230101" y="1794089"/>
                  </a:lnTo>
                  <a:lnTo>
                    <a:pt x="3180762" y="1830599"/>
                  </a:lnTo>
                  <a:lnTo>
                    <a:pt x="3132950" y="1859032"/>
                  </a:lnTo>
                  <a:lnTo>
                    <a:pt x="3089653" y="1880113"/>
                  </a:lnTo>
                  <a:lnTo>
                    <a:pt x="3053859" y="1894571"/>
                  </a:lnTo>
                  <a:lnTo>
                    <a:pt x="3028557" y="1903132"/>
                  </a:lnTo>
                  <a:lnTo>
                    <a:pt x="3011183" y="1941142"/>
                  </a:lnTo>
                  <a:lnTo>
                    <a:pt x="2991545" y="1980232"/>
                  </a:lnTo>
                  <a:lnTo>
                    <a:pt x="2969571" y="2020063"/>
                  </a:lnTo>
                  <a:lnTo>
                    <a:pt x="2945187" y="2060293"/>
                  </a:lnTo>
                  <a:lnTo>
                    <a:pt x="2918320" y="2100580"/>
                  </a:lnTo>
                  <a:lnTo>
                    <a:pt x="2888897" y="2140583"/>
                  </a:lnTo>
                  <a:lnTo>
                    <a:pt x="2856845" y="2179960"/>
                  </a:lnTo>
                  <a:lnTo>
                    <a:pt x="2822091" y="2218371"/>
                  </a:lnTo>
                  <a:lnTo>
                    <a:pt x="2784562" y="2255473"/>
                  </a:lnTo>
                  <a:lnTo>
                    <a:pt x="2744185" y="2290926"/>
                  </a:lnTo>
                  <a:lnTo>
                    <a:pt x="2700886" y="2324388"/>
                  </a:lnTo>
                  <a:lnTo>
                    <a:pt x="2654594" y="2355518"/>
                  </a:lnTo>
                  <a:lnTo>
                    <a:pt x="2605234" y="2383974"/>
                  </a:lnTo>
                  <a:lnTo>
                    <a:pt x="2552734" y="2409414"/>
                  </a:lnTo>
                  <a:lnTo>
                    <a:pt x="2500289" y="2430352"/>
                  </a:lnTo>
                  <a:lnTo>
                    <a:pt x="2436130" y="2451928"/>
                  </a:lnTo>
                  <a:lnTo>
                    <a:pt x="2362190" y="2472956"/>
                  </a:lnTo>
                  <a:lnTo>
                    <a:pt x="2322156" y="2482893"/>
                  </a:lnTo>
                  <a:lnTo>
                    <a:pt x="2280402" y="2492248"/>
                  </a:lnTo>
                  <a:lnTo>
                    <a:pt x="2237168" y="2500873"/>
                  </a:lnTo>
                  <a:lnTo>
                    <a:pt x="2192698" y="2508620"/>
                  </a:lnTo>
                  <a:lnTo>
                    <a:pt x="2147231" y="2515339"/>
                  </a:lnTo>
                  <a:lnTo>
                    <a:pt x="2101011" y="2520884"/>
                  </a:lnTo>
                  <a:lnTo>
                    <a:pt x="2054277" y="2525105"/>
                  </a:lnTo>
                  <a:lnTo>
                    <a:pt x="2007273" y="2527854"/>
                  </a:lnTo>
                  <a:lnTo>
                    <a:pt x="1960240" y="2528984"/>
                  </a:lnTo>
                  <a:close/>
                </a:path>
                <a:path w="3404869" h="2529204">
                  <a:moveTo>
                    <a:pt x="3391776" y="1525599"/>
                  </a:moveTo>
                  <a:lnTo>
                    <a:pt x="3317880" y="1525599"/>
                  </a:lnTo>
                  <a:lnTo>
                    <a:pt x="3355172" y="1511657"/>
                  </a:lnTo>
                  <a:lnTo>
                    <a:pt x="3404677" y="1467935"/>
                  </a:lnTo>
                  <a:lnTo>
                    <a:pt x="3399812" y="1495640"/>
                  </a:lnTo>
                  <a:lnTo>
                    <a:pt x="3391776" y="1525599"/>
                  </a:lnTo>
                  <a:close/>
                </a:path>
              </a:pathLst>
            </a:custGeom>
            <a:solidFill>
              <a:srgbClr val="0E2146"/>
            </a:solidFill>
          </p:spPr>
          <p:txBody>
            <a:bodyPr wrap="square" lIns="0" tIns="0" rIns="0" bIns="0" rtlCol="0"/>
            <a:lstStyle/>
            <a:p>
              <a:endParaRPr/>
            </a:p>
          </p:txBody>
        </p:sp>
        <p:sp>
          <p:nvSpPr>
            <p:cNvPr id="10" name="object 10"/>
            <p:cNvSpPr/>
            <p:nvPr/>
          </p:nvSpPr>
          <p:spPr>
            <a:xfrm>
              <a:off x="10854201" y="8985155"/>
              <a:ext cx="281305" cy="10160"/>
            </a:xfrm>
            <a:custGeom>
              <a:avLst/>
              <a:gdLst/>
              <a:ahLst/>
              <a:cxnLst/>
              <a:rect l="l" t="t" r="r" b="b"/>
              <a:pathLst>
                <a:path w="281304" h="10159">
                  <a:moveTo>
                    <a:pt x="93477" y="10054"/>
                  </a:moveTo>
                  <a:lnTo>
                    <a:pt x="71330" y="9919"/>
                  </a:lnTo>
                  <a:lnTo>
                    <a:pt x="48313" y="9497"/>
                  </a:lnTo>
                  <a:lnTo>
                    <a:pt x="24508" y="8765"/>
                  </a:lnTo>
                  <a:lnTo>
                    <a:pt x="0" y="7697"/>
                  </a:lnTo>
                  <a:lnTo>
                    <a:pt x="18597" y="8127"/>
                  </a:lnTo>
                  <a:lnTo>
                    <a:pt x="36794" y="8425"/>
                  </a:lnTo>
                  <a:lnTo>
                    <a:pt x="54549" y="8598"/>
                  </a:lnTo>
                  <a:lnTo>
                    <a:pt x="71820" y="8655"/>
                  </a:lnTo>
                  <a:lnTo>
                    <a:pt x="157114" y="7302"/>
                  </a:lnTo>
                  <a:lnTo>
                    <a:pt x="223275" y="4327"/>
                  </a:lnTo>
                  <a:lnTo>
                    <a:pt x="266073" y="1352"/>
                  </a:lnTo>
                  <a:lnTo>
                    <a:pt x="281279" y="0"/>
                  </a:lnTo>
                  <a:lnTo>
                    <a:pt x="235646" y="5813"/>
                  </a:lnTo>
                  <a:lnTo>
                    <a:pt x="200872" y="8798"/>
                  </a:lnTo>
                  <a:lnTo>
                    <a:pt x="159351" y="9897"/>
                  </a:lnTo>
                  <a:lnTo>
                    <a:pt x="93477" y="10054"/>
                  </a:lnTo>
                  <a:close/>
                </a:path>
              </a:pathLst>
            </a:custGeom>
            <a:solidFill>
              <a:srgbClr val="314061"/>
            </a:solidFill>
          </p:spPr>
          <p:txBody>
            <a:bodyPr wrap="square" lIns="0" tIns="0" rIns="0" bIns="0" rtlCol="0"/>
            <a:lstStyle/>
            <a:p>
              <a:endParaRPr/>
            </a:p>
          </p:txBody>
        </p:sp>
        <p:sp>
          <p:nvSpPr>
            <p:cNvPr id="11" name="object 11"/>
            <p:cNvSpPr/>
            <p:nvPr/>
          </p:nvSpPr>
          <p:spPr>
            <a:xfrm>
              <a:off x="9793389" y="8220318"/>
              <a:ext cx="53975" cy="16510"/>
            </a:xfrm>
            <a:custGeom>
              <a:avLst/>
              <a:gdLst/>
              <a:ahLst/>
              <a:cxnLst/>
              <a:rect l="l" t="t" r="r" b="b"/>
              <a:pathLst>
                <a:path w="53975" h="16509">
                  <a:moveTo>
                    <a:pt x="53478" y="16316"/>
                  </a:moveTo>
                  <a:lnTo>
                    <a:pt x="30470" y="10053"/>
                  </a:lnTo>
                  <a:lnTo>
                    <a:pt x="13715" y="4857"/>
                  </a:lnTo>
                  <a:lnTo>
                    <a:pt x="3471" y="1311"/>
                  </a:lnTo>
                  <a:lnTo>
                    <a:pt x="0" y="0"/>
                  </a:lnTo>
                  <a:lnTo>
                    <a:pt x="53478" y="16316"/>
                  </a:lnTo>
                  <a:close/>
                </a:path>
              </a:pathLst>
            </a:custGeom>
            <a:solidFill>
              <a:srgbClr val="FFFFFF"/>
            </a:solidFill>
          </p:spPr>
          <p:txBody>
            <a:bodyPr wrap="square" lIns="0" tIns="0" rIns="0" bIns="0" rtlCol="0"/>
            <a:lstStyle/>
            <a:p>
              <a:endParaRPr/>
            </a:p>
          </p:txBody>
        </p:sp>
        <p:sp>
          <p:nvSpPr>
            <p:cNvPr id="12" name="object 12"/>
            <p:cNvSpPr/>
            <p:nvPr/>
          </p:nvSpPr>
          <p:spPr>
            <a:xfrm>
              <a:off x="9793389" y="8220318"/>
              <a:ext cx="1061085" cy="772795"/>
            </a:xfrm>
            <a:custGeom>
              <a:avLst/>
              <a:gdLst/>
              <a:ahLst/>
              <a:cxnLst/>
              <a:rect l="l" t="t" r="r" b="b"/>
              <a:pathLst>
                <a:path w="1061084" h="772795">
                  <a:moveTo>
                    <a:pt x="1060812" y="772534"/>
                  </a:moveTo>
                  <a:lnTo>
                    <a:pt x="1016653" y="770967"/>
                  </a:lnTo>
                  <a:lnTo>
                    <a:pt x="970728" y="768513"/>
                  </a:lnTo>
                  <a:lnTo>
                    <a:pt x="923347" y="765055"/>
                  </a:lnTo>
                  <a:lnTo>
                    <a:pt x="874819" y="760475"/>
                  </a:lnTo>
                  <a:lnTo>
                    <a:pt x="825452" y="754655"/>
                  </a:lnTo>
                  <a:lnTo>
                    <a:pt x="775556" y="747476"/>
                  </a:lnTo>
                  <a:lnTo>
                    <a:pt x="725440" y="738821"/>
                  </a:lnTo>
                  <a:lnTo>
                    <a:pt x="675412" y="728571"/>
                  </a:lnTo>
                  <a:lnTo>
                    <a:pt x="625782" y="716609"/>
                  </a:lnTo>
                  <a:lnTo>
                    <a:pt x="576858" y="702817"/>
                  </a:lnTo>
                  <a:lnTo>
                    <a:pt x="528950" y="687076"/>
                  </a:lnTo>
                  <a:lnTo>
                    <a:pt x="482366" y="669268"/>
                  </a:lnTo>
                  <a:lnTo>
                    <a:pt x="437416" y="649275"/>
                  </a:lnTo>
                  <a:lnTo>
                    <a:pt x="394409" y="626980"/>
                  </a:lnTo>
                  <a:lnTo>
                    <a:pt x="353653" y="602264"/>
                  </a:lnTo>
                  <a:lnTo>
                    <a:pt x="163181" y="419359"/>
                  </a:lnTo>
                  <a:lnTo>
                    <a:pt x="56637" y="222198"/>
                  </a:lnTo>
                  <a:lnTo>
                    <a:pt x="10187" y="64503"/>
                  </a:lnTo>
                  <a:lnTo>
                    <a:pt x="0" y="0"/>
                  </a:lnTo>
                  <a:lnTo>
                    <a:pt x="11339" y="4481"/>
                  </a:lnTo>
                  <a:lnTo>
                    <a:pt x="20689" y="7674"/>
                  </a:lnTo>
                  <a:lnTo>
                    <a:pt x="33065" y="11109"/>
                  </a:lnTo>
                  <a:lnTo>
                    <a:pt x="53478" y="16316"/>
                  </a:lnTo>
                  <a:lnTo>
                    <a:pt x="79099" y="22937"/>
                  </a:lnTo>
                  <a:lnTo>
                    <a:pt x="112123" y="30500"/>
                  </a:lnTo>
                  <a:lnTo>
                    <a:pt x="140658" y="36717"/>
                  </a:lnTo>
                  <a:lnTo>
                    <a:pt x="152812" y="39298"/>
                  </a:lnTo>
                  <a:lnTo>
                    <a:pt x="107006" y="156741"/>
                  </a:lnTo>
                  <a:lnTo>
                    <a:pt x="121298" y="250548"/>
                  </a:lnTo>
                  <a:lnTo>
                    <a:pt x="222294" y="369914"/>
                  </a:lnTo>
                  <a:lnTo>
                    <a:pt x="436597" y="564033"/>
                  </a:lnTo>
                  <a:lnTo>
                    <a:pt x="474803" y="595185"/>
                  </a:lnTo>
                  <a:lnTo>
                    <a:pt x="515245" y="623207"/>
                  </a:lnTo>
                  <a:lnTo>
                    <a:pt x="557609" y="648257"/>
                  </a:lnTo>
                  <a:lnTo>
                    <a:pt x="601582" y="670492"/>
                  </a:lnTo>
                  <a:lnTo>
                    <a:pt x="646850" y="690068"/>
                  </a:lnTo>
                  <a:lnTo>
                    <a:pt x="693099" y="707143"/>
                  </a:lnTo>
                  <a:lnTo>
                    <a:pt x="740017" y="721873"/>
                  </a:lnTo>
                  <a:lnTo>
                    <a:pt x="787289" y="734416"/>
                  </a:lnTo>
                  <a:lnTo>
                    <a:pt x="834602" y="744929"/>
                  </a:lnTo>
                  <a:lnTo>
                    <a:pt x="881643" y="753568"/>
                  </a:lnTo>
                  <a:lnTo>
                    <a:pt x="928098" y="760491"/>
                  </a:lnTo>
                  <a:lnTo>
                    <a:pt x="973654" y="765855"/>
                  </a:lnTo>
                  <a:lnTo>
                    <a:pt x="1017996" y="769817"/>
                  </a:lnTo>
                  <a:lnTo>
                    <a:pt x="1060812" y="772534"/>
                  </a:lnTo>
                  <a:close/>
                </a:path>
              </a:pathLst>
            </a:custGeom>
            <a:solidFill>
              <a:srgbClr val="314061"/>
            </a:solidFill>
          </p:spPr>
          <p:txBody>
            <a:bodyPr wrap="square" lIns="0" tIns="0" rIns="0" bIns="0" rtlCol="0"/>
            <a:lstStyle/>
            <a:p>
              <a:endParaRPr/>
            </a:p>
          </p:txBody>
        </p:sp>
        <p:sp>
          <p:nvSpPr>
            <p:cNvPr id="13" name="object 13"/>
            <p:cNvSpPr/>
            <p:nvPr/>
          </p:nvSpPr>
          <p:spPr>
            <a:xfrm>
              <a:off x="10668535" y="9208610"/>
              <a:ext cx="51435" cy="64135"/>
            </a:xfrm>
            <a:custGeom>
              <a:avLst/>
              <a:gdLst/>
              <a:ahLst/>
              <a:cxnLst/>
              <a:rect l="l" t="t" r="r" b="b"/>
              <a:pathLst>
                <a:path w="51434" h="64134">
                  <a:moveTo>
                    <a:pt x="25524" y="63754"/>
                  </a:moveTo>
                  <a:lnTo>
                    <a:pt x="15600" y="61246"/>
                  </a:lnTo>
                  <a:lnTo>
                    <a:pt x="7485" y="54408"/>
                  </a:lnTo>
                  <a:lnTo>
                    <a:pt x="2009" y="44269"/>
                  </a:lnTo>
                  <a:lnTo>
                    <a:pt x="0" y="31859"/>
                  </a:lnTo>
                  <a:lnTo>
                    <a:pt x="2009" y="19453"/>
                  </a:lnTo>
                  <a:lnTo>
                    <a:pt x="7485" y="9327"/>
                  </a:lnTo>
                  <a:lnTo>
                    <a:pt x="15600" y="2502"/>
                  </a:lnTo>
                  <a:lnTo>
                    <a:pt x="25524" y="0"/>
                  </a:lnTo>
                  <a:lnTo>
                    <a:pt x="35457" y="2502"/>
                  </a:lnTo>
                  <a:lnTo>
                    <a:pt x="43557" y="9327"/>
                  </a:lnTo>
                  <a:lnTo>
                    <a:pt x="49012" y="19453"/>
                  </a:lnTo>
                  <a:lnTo>
                    <a:pt x="51011" y="31859"/>
                  </a:lnTo>
                  <a:lnTo>
                    <a:pt x="49012" y="44269"/>
                  </a:lnTo>
                  <a:lnTo>
                    <a:pt x="43557" y="54408"/>
                  </a:lnTo>
                  <a:lnTo>
                    <a:pt x="35457" y="61246"/>
                  </a:lnTo>
                  <a:lnTo>
                    <a:pt x="25524" y="63754"/>
                  </a:lnTo>
                  <a:close/>
                </a:path>
              </a:pathLst>
            </a:custGeom>
            <a:solidFill>
              <a:srgbClr val="D5D8DA"/>
            </a:solidFill>
          </p:spPr>
          <p:txBody>
            <a:bodyPr wrap="square" lIns="0" tIns="0" rIns="0" bIns="0" rtlCol="0"/>
            <a:lstStyle/>
            <a:p>
              <a:endParaRPr/>
            </a:p>
          </p:txBody>
        </p:sp>
      </p:grpSp>
      <p:sp>
        <p:nvSpPr>
          <p:cNvPr id="14" name="object 14"/>
          <p:cNvSpPr/>
          <p:nvPr/>
        </p:nvSpPr>
        <p:spPr>
          <a:xfrm>
            <a:off x="3096324" y="9444385"/>
            <a:ext cx="4113529" cy="1185545"/>
          </a:xfrm>
          <a:custGeom>
            <a:avLst/>
            <a:gdLst/>
            <a:ahLst/>
            <a:cxnLst/>
            <a:rect l="l" t="t" r="r" b="b"/>
            <a:pathLst>
              <a:path w="4113529" h="1185545">
                <a:moveTo>
                  <a:pt x="4070924" y="1184952"/>
                </a:moveTo>
                <a:lnTo>
                  <a:pt x="3999262" y="893875"/>
                </a:lnTo>
                <a:lnTo>
                  <a:pt x="3783944" y="710975"/>
                </a:lnTo>
                <a:lnTo>
                  <a:pt x="3252684" y="558966"/>
                </a:lnTo>
                <a:lnTo>
                  <a:pt x="2233194" y="360559"/>
                </a:lnTo>
                <a:lnTo>
                  <a:pt x="1493291" y="292996"/>
                </a:lnTo>
                <a:lnTo>
                  <a:pt x="769071" y="313603"/>
                </a:lnTo>
                <a:lnTo>
                  <a:pt x="218614" y="366758"/>
                </a:lnTo>
                <a:lnTo>
                  <a:pt x="0" y="396837"/>
                </a:lnTo>
                <a:lnTo>
                  <a:pt x="155151" y="313415"/>
                </a:lnTo>
                <a:lnTo>
                  <a:pt x="516952" y="112938"/>
                </a:lnTo>
                <a:lnTo>
                  <a:pt x="858400" y="17154"/>
                </a:lnTo>
                <a:lnTo>
                  <a:pt x="1378259" y="0"/>
                </a:lnTo>
                <a:lnTo>
                  <a:pt x="2275292" y="35413"/>
                </a:lnTo>
                <a:lnTo>
                  <a:pt x="3371490" y="203698"/>
                </a:lnTo>
                <a:lnTo>
                  <a:pt x="3913448" y="487884"/>
                </a:lnTo>
                <a:lnTo>
                  <a:pt x="4095853" y="755524"/>
                </a:lnTo>
                <a:lnTo>
                  <a:pt x="4113390" y="874170"/>
                </a:lnTo>
                <a:lnTo>
                  <a:pt x="4108639" y="1016928"/>
                </a:lnTo>
                <a:lnTo>
                  <a:pt x="4070924" y="1184952"/>
                </a:lnTo>
                <a:close/>
              </a:path>
            </a:pathLst>
          </a:custGeom>
          <a:solidFill>
            <a:srgbClr val="E4AF03"/>
          </a:solidFill>
        </p:spPr>
        <p:txBody>
          <a:bodyPr wrap="square" lIns="0" tIns="0" rIns="0" bIns="0" rtlCol="0"/>
          <a:lstStyle/>
          <a:p>
            <a:endParaRPr/>
          </a:p>
        </p:txBody>
      </p:sp>
      <p:sp>
        <p:nvSpPr>
          <p:cNvPr id="15" name="object 15"/>
          <p:cNvSpPr txBox="1"/>
          <p:nvPr/>
        </p:nvSpPr>
        <p:spPr>
          <a:xfrm>
            <a:off x="757398" y="15301861"/>
            <a:ext cx="12706985" cy="1293495"/>
          </a:xfrm>
          <a:prstGeom prst="rect">
            <a:avLst/>
          </a:prstGeom>
        </p:spPr>
        <p:txBody>
          <a:bodyPr vert="horz" wrap="square" lIns="0" tIns="11430" rIns="0" bIns="0" rtlCol="0">
            <a:spAutoFit/>
          </a:bodyPr>
          <a:lstStyle/>
          <a:p>
            <a:pPr marL="219710" marR="5080" indent="-207645">
              <a:lnSpc>
                <a:spcPct val="109500"/>
              </a:lnSpc>
              <a:spcBef>
                <a:spcPts val="90"/>
              </a:spcBef>
            </a:pPr>
            <a:r>
              <a:rPr sz="3800" spc="-165" dirty="0">
                <a:latin typeface="Arial"/>
                <a:cs typeface="Arial"/>
              </a:rPr>
              <a:t>Even </a:t>
            </a:r>
            <a:r>
              <a:rPr sz="3800" spc="175" dirty="0">
                <a:latin typeface="Arial"/>
                <a:cs typeface="Arial"/>
              </a:rPr>
              <a:t>if </a:t>
            </a:r>
            <a:r>
              <a:rPr sz="3800" spc="-215" dirty="0">
                <a:latin typeface="Arial"/>
                <a:cs typeface="Arial"/>
              </a:rPr>
              <a:t>I </a:t>
            </a:r>
            <a:r>
              <a:rPr sz="3800" spc="65" dirty="0">
                <a:latin typeface="Arial"/>
                <a:cs typeface="Arial"/>
              </a:rPr>
              <a:t>don't </a:t>
            </a:r>
            <a:r>
              <a:rPr sz="3800" spc="-45" dirty="0">
                <a:latin typeface="Arial"/>
                <a:cs typeface="Arial"/>
              </a:rPr>
              <a:t>have </a:t>
            </a:r>
            <a:r>
              <a:rPr sz="3800" spc="-225" dirty="0">
                <a:latin typeface="Arial"/>
                <a:cs typeface="Arial"/>
              </a:rPr>
              <a:t>my </a:t>
            </a:r>
            <a:r>
              <a:rPr sz="3800" spc="-10" dirty="0">
                <a:latin typeface="Arial"/>
                <a:cs typeface="Arial"/>
              </a:rPr>
              <a:t>normal </a:t>
            </a:r>
            <a:r>
              <a:rPr sz="3800" spc="50" dirty="0">
                <a:latin typeface="Arial"/>
                <a:cs typeface="Arial"/>
              </a:rPr>
              <a:t>teacher, </a:t>
            </a:r>
            <a:r>
              <a:rPr sz="3800" spc="40" dirty="0">
                <a:latin typeface="Arial"/>
                <a:cs typeface="Arial"/>
              </a:rPr>
              <a:t>that's </a:t>
            </a:r>
            <a:r>
              <a:rPr sz="3800" spc="-65" dirty="0">
                <a:latin typeface="Arial"/>
                <a:cs typeface="Arial"/>
              </a:rPr>
              <a:t>ok. </a:t>
            </a:r>
            <a:r>
              <a:rPr sz="3800" spc="-215" dirty="0">
                <a:latin typeface="Arial"/>
                <a:cs typeface="Arial"/>
              </a:rPr>
              <a:t>I </a:t>
            </a:r>
            <a:r>
              <a:rPr sz="3800" spc="-55" dirty="0">
                <a:latin typeface="Arial"/>
                <a:cs typeface="Arial"/>
              </a:rPr>
              <a:t>know </a:t>
            </a:r>
            <a:r>
              <a:rPr sz="3800" spc="70" dirty="0">
                <a:latin typeface="Arial"/>
                <a:cs typeface="Arial"/>
              </a:rPr>
              <a:t>all  </a:t>
            </a:r>
            <a:r>
              <a:rPr sz="3800" spc="50" dirty="0">
                <a:latin typeface="Arial"/>
                <a:cs typeface="Arial"/>
              </a:rPr>
              <a:t>the </a:t>
            </a:r>
            <a:r>
              <a:rPr sz="3800" spc="25" dirty="0">
                <a:latin typeface="Arial"/>
                <a:cs typeface="Arial"/>
              </a:rPr>
              <a:t>teachers </a:t>
            </a:r>
            <a:r>
              <a:rPr sz="3800" spc="170" dirty="0">
                <a:latin typeface="Arial"/>
                <a:cs typeface="Arial"/>
              </a:rPr>
              <a:t>at </a:t>
            </a:r>
            <a:r>
              <a:rPr sz="3800" spc="-15" dirty="0">
                <a:latin typeface="Arial"/>
                <a:cs typeface="Arial"/>
              </a:rPr>
              <a:t>school </a:t>
            </a:r>
            <a:r>
              <a:rPr sz="3800" spc="70" dirty="0">
                <a:latin typeface="Arial"/>
                <a:cs typeface="Arial"/>
              </a:rPr>
              <a:t>care </a:t>
            </a:r>
            <a:r>
              <a:rPr sz="3800" spc="90" dirty="0">
                <a:latin typeface="Arial"/>
                <a:cs typeface="Arial"/>
              </a:rPr>
              <a:t>about </a:t>
            </a:r>
            <a:r>
              <a:rPr sz="3800" spc="-100" dirty="0">
                <a:latin typeface="Arial"/>
                <a:cs typeface="Arial"/>
              </a:rPr>
              <a:t>me </a:t>
            </a:r>
            <a:r>
              <a:rPr sz="3800" spc="35" dirty="0">
                <a:latin typeface="Arial"/>
                <a:cs typeface="Arial"/>
              </a:rPr>
              <a:t>and </a:t>
            </a:r>
            <a:r>
              <a:rPr sz="3800" spc="45" dirty="0">
                <a:latin typeface="Arial"/>
                <a:cs typeface="Arial"/>
              </a:rPr>
              <a:t>can </a:t>
            </a:r>
            <a:r>
              <a:rPr sz="3800" spc="20" dirty="0">
                <a:latin typeface="Arial"/>
                <a:cs typeface="Arial"/>
              </a:rPr>
              <a:t>help</a:t>
            </a:r>
            <a:r>
              <a:rPr sz="3800" spc="910" dirty="0">
                <a:latin typeface="Arial"/>
                <a:cs typeface="Arial"/>
              </a:rPr>
              <a:t> </a:t>
            </a:r>
            <a:r>
              <a:rPr sz="3800" spc="-55" dirty="0">
                <a:latin typeface="Arial"/>
                <a:cs typeface="Arial"/>
              </a:rPr>
              <a:t>me.</a:t>
            </a:r>
            <a:endParaRPr sz="3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3117" y="6725190"/>
            <a:ext cx="12927362" cy="634914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15026" y="15343699"/>
            <a:ext cx="12677775" cy="608965"/>
          </a:xfrm>
          <a:prstGeom prst="rect">
            <a:avLst/>
          </a:prstGeom>
        </p:spPr>
        <p:txBody>
          <a:bodyPr vert="horz" wrap="square" lIns="0" tIns="15875" rIns="0" bIns="0" rtlCol="0">
            <a:spAutoFit/>
          </a:bodyPr>
          <a:lstStyle/>
          <a:p>
            <a:pPr marL="12700">
              <a:lnSpc>
                <a:spcPct val="100000"/>
              </a:lnSpc>
              <a:spcBef>
                <a:spcPts val="125"/>
              </a:spcBef>
            </a:pPr>
            <a:r>
              <a:rPr sz="3800" spc="-100" dirty="0">
                <a:latin typeface="Arial"/>
                <a:cs typeface="Arial"/>
              </a:rPr>
              <a:t>Some </a:t>
            </a:r>
            <a:r>
              <a:rPr sz="3800" spc="155" dirty="0">
                <a:latin typeface="Arial"/>
                <a:cs typeface="Arial"/>
              </a:rPr>
              <a:t>of </a:t>
            </a:r>
            <a:r>
              <a:rPr sz="3800" spc="-225" dirty="0">
                <a:latin typeface="Arial"/>
                <a:cs typeface="Arial"/>
              </a:rPr>
              <a:t>my </a:t>
            </a:r>
            <a:r>
              <a:rPr sz="3800" spc="20" dirty="0">
                <a:latin typeface="Arial"/>
                <a:cs typeface="Arial"/>
              </a:rPr>
              <a:t>friends </a:t>
            </a:r>
            <a:r>
              <a:rPr sz="3800" spc="-105" dirty="0">
                <a:latin typeface="Arial"/>
                <a:cs typeface="Arial"/>
              </a:rPr>
              <a:t>may </a:t>
            </a:r>
            <a:r>
              <a:rPr sz="3800" spc="55" dirty="0">
                <a:latin typeface="Arial"/>
                <a:cs typeface="Arial"/>
              </a:rPr>
              <a:t>be </a:t>
            </a:r>
            <a:r>
              <a:rPr sz="3800" spc="170" dirty="0">
                <a:latin typeface="Arial"/>
                <a:cs typeface="Arial"/>
              </a:rPr>
              <a:t>at </a:t>
            </a:r>
            <a:r>
              <a:rPr sz="3800" spc="-15" dirty="0">
                <a:latin typeface="Arial"/>
                <a:cs typeface="Arial"/>
              </a:rPr>
              <a:t>school </a:t>
            </a:r>
            <a:r>
              <a:rPr sz="3800" spc="-30" dirty="0">
                <a:latin typeface="Arial"/>
                <a:cs typeface="Arial"/>
              </a:rPr>
              <a:t>when </a:t>
            </a:r>
            <a:r>
              <a:rPr sz="3800" spc="-215" dirty="0">
                <a:latin typeface="Arial"/>
                <a:cs typeface="Arial"/>
              </a:rPr>
              <a:t>I </a:t>
            </a:r>
            <a:r>
              <a:rPr sz="3800" spc="-55" dirty="0">
                <a:latin typeface="Arial"/>
                <a:cs typeface="Arial"/>
              </a:rPr>
              <a:t>am </a:t>
            </a:r>
            <a:r>
              <a:rPr sz="3800" spc="170" dirty="0">
                <a:latin typeface="Arial"/>
                <a:cs typeface="Arial"/>
              </a:rPr>
              <a:t>at</a:t>
            </a:r>
            <a:r>
              <a:rPr sz="3800" spc="229" dirty="0">
                <a:latin typeface="Arial"/>
                <a:cs typeface="Arial"/>
              </a:rPr>
              <a:t> </a:t>
            </a:r>
            <a:r>
              <a:rPr sz="3800" spc="-10" dirty="0">
                <a:latin typeface="Arial"/>
                <a:cs typeface="Arial"/>
              </a:rPr>
              <a:t>school.</a:t>
            </a:r>
            <a:endParaRPr sz="3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28619" y="4232611"/>
            <a:ext cx="10389235" cy="10635615"/>
            <a:chOff x="2028619" y="4232611"/>
            <a:chExt cx="10389235" cy="10635615"/>
          </a:xfrm>
        </p:grpSpPr>
        <p:sp>
          <p:nvSpPr>
            <p:cNvPr id="3" name="object 3"/>
            <p:cNvSpPr/>
            <p:nvPr/>
          </p:nvSpPr>
          <p:spPr>
            <a:xfrm>
              <a:off x="2028619" y="4232611"/>
              <a:ext cx="10389235" cy="9483090"/>
            </a:xfrm>
            <a:custGeom>
              <a:avLst/>
              <a:gdLst/>
              <a:ahLst/>
              <a:cxnLst/>
              <a:rect l="l" t="t" r="r" b="b"/>
              <a:pathLst>
                <a:path w="10389235" h="9483090">
                  <a:moveTo>
                    <a:pt x="8126672" y="9482475"/>
                  </a:moveTo>
                  <a:lnTo>
                    <a:pt x="2261994" y="9482475"/>
                  </a:lnTo>
                  <a:lnTo>
                    <a:pt x="2182955" y="9427242"/>
                  </a:lnTo>
                  <a:lnTo>
                    <a:pt x="2104998" y="9370590"/>
                  </a:lnTo>
                  <a:lnTo>
                    <a:pt x="2028140" y="9312537"/>
                  </a:lnTo>
                  <a:lnTo>
                    <a:pt x="1952401" y="9253104"/>
                  </a:lnTo>
                  <a:lnTo>
                    <a:pt x="1877800" y="9192308"/>
                  </a:lnTo>
                  <a:lnTo>
                    <a:pt x="1804355" y="9130167"/>
                  </a:lnTo>
                  <a:lnTo>
                    <a:pt x="1732085" y="9066702"/>
                  </a:lnTo>
                  <a:lnTo>
                    <a:pt x="1661008" y="9001929"/>
                  </a:lnTo>
                  <a:lnTo>
                    <a:pt x="1591144" y="8935869"/>
                  </a:lnTo>
                  <a:lnTo>
                    <a:pt x="1522512" y="8868540"/>
                  </a:lnTo>
                  <a:lnTo>
                    <a:pt x="1455129" y="8799960"/>
                  </a:lnTo>
                  <a:lnTo>
                    <a:pt x="1389015" y="8730148"/>
                  </a:lnTo>
                  <a:lnTo>
                    <a:pt x="1324188" y="8659123"/>
                  </a:lnTo>
                  <a:lnTo>
                    <a:pt x="1260668" y="8586904"/>
                  </a:lnTo>
                  <a:lnTo>
                    <a:pt x="1198472" y="8513510"/>
                  </a:lnTo>
                  <a:lnTo>
                    <a:pt x="1137621" y="8438958"/>
                  </a:lnTo>
                  <a:lnTo>
                    <a:pt x="1078131" y="8363268"/>
                  </a:lnTo>
                  <a:lnTo>
                    <a:pt x="1020023" y="8286459"/>
                  </a:lnTo>
                  <a:lnTo>
                    <a:pt x="963315" y="8208548"/>
                  </a:lnTo>
                  <a:lnTo>
                    <a:pt x="908026" y="8129556"/>
                  </a:lnTo>
                  <a:lnTo>
                    <a:pt x="854174" y="8049500"/>
                  </a:lnTo>
                  <a:lnTo>
                    <a:pt x="801778" y="7968400"/>
                  </a:lnTo>
                  <a:lnTo>
                    <a:pt x="750857" y="7886273"/>
                  </a:lnTo>
                  <a:lnTo>
                    <a:pt x="701430" y="7803140"/>
                  </a:lnTo>
                  <a:lnTo>
                    <a:pt x="653516" y="7719017"/>
                  </a:lnTo>
                  <a:lnTo>
                    <a:pt x="607132" y="7633925"/>
                  </a:lnTo>
                  <a:lnTo>
                    <a:pt x="562299" y="7547882"/>
                  </a:lnTo>
                  <a:lnTo>
                    <a:pt x="519034" y="7460906"/>
                  </a:lnTo>
                  <a:lnTo>
                    <a:pt x="477357" y="7373017"/>
                  </a:lnTo>
                  <a:lnTo>
                    <a:pt x="437286" y="7284232"/>
                  </a:lnTo>
                  <a:lnTo>
                    <a:pt x="398840" y="7194572"/>
                  </a:lnTo>
                  <a:lnTo>
                    <a:pt x="362037" y="7104053"/>
                  </a:lnTo>
                  <a:lnTo>
                    <a:pt x="326897" y="7012696"/>
                  </a:lnTo>
                  <a:lnTo>
                    <a:pt x="293438" y="6920519"/>
                  </a:lnTo>
                  <a:lnTo>
                    <a:pt x="261680" y="6827540"/>
                  </a:lnTo>
                  <a:lnTo>
                    <a:pt x="231639" y="6733779"/>
                  </a:lnTo>
                  <a:lnTo>
                    <a:pt x="203337" y="6639253"/>
                  </a:lnTo>
                  <a:lnTo>
                    <a:pt x="176790" y="6543982"/>
                  </a:lnTo>
                  <a:lnTo>
                    <a:pt x="152018" y="6447984"/>
                  </a:lnTo>
                  <a:lnTo>
                    <a:pt x="129040" y="6351279"/>
                  </a:lnTo>
                  <a:lnTo>
                    <a:pt x="107875" y="6253884"/>
                  </a:lnTo>
                  <a:lnTo>
                    <a:pt x="88541" y="6155819"/>
                  </a:lnTo>
                  <a:lnTo>
                    <a:pt x="71056" y="6057102"/>
                  </a:lnTo>
                  <a:lnTo>
                    <a:pt x="55441" y="5957752"/>
                  </a:lnTo>
                  <a:lnTo>
                    <a:pt x="41712" y="5857787"/>
                  </a:lnTo>
                  <a:lnTo>
                    <a:pt x="29890" y="5757227"/>
                  </a:lnTo>
                  <a:lnTo>
                    <a:pt x="19993" y="5656090"/>
                  </a:lnTo>
                  <a:lnTo>
                    <a:pt x="12040" y="5554395"/>
                  </a:lnTo>
                  <a:lnTo>
                    <a:pt x="6049" y="5452160"/>
                  </a:lnTo>
                  <a:lnTo>
                    <a:pt x="2039" y="5349404"/>
                  </a:lnTo>
                  <a:lnTo>
                    <a:pt x="29" y="5246146"/>
                  </a:lnTo>
                  <a:lnTo>
                    <a:pt x="0" y="5146032"/>
                  </a:lnTo>
                  <a:lnTo>
                    <a:pt x="1753" y="5049743"/>
                  </a:lnTo>
                  <a:lnTo>
                    <a:pt x="5245" y="4953888"/>
                  </a:lnTo>
                  <a:lnTo>
                    <a:pt x="10461" y="4858483"/>
                  </a:lnTo>
                  <a:lnTo>
                    <a:pt x="17385" y="4763542"/>
                  </a:lnTo>
                  <a:lnTo>
                    <a:pt x="26002" y="4669081"/>
                  </a:lnTo>
                  <a:lnTo>
                    <a:pt x="36298" y="4575115"/>
                  </a:lnTo>
                  <a:lnTo>
                    <a:pt x="48256" y="4481660"/>
                  </a:lnTo>
                  <a:lnTo>
                    <a:pt x="61863" y="4388730"/>
                  </a:lnTo>
                  <a:lnTo>
                    <a:pt x="77102" y="4296340"/>
                  </a:lnTo>
                  <a:lnTo>
                    <a:pt x="93958" y="4204506"/>
                  </a:lnTo>
                  <a:lnTo>
                    <a:pt x="112417" y="4113243"/>
                  </a:lnTo>
                  <a:lnTo>
                    <a:pt x="132462" y="4022566"/>
                  </a:lnTo>
                  <a:lnTo>
                    <a:pt x="154080" y="3932490"/>
                  </a:lnTo>
                  <a:lnTo>
                    <a:pt x="177254" y="3843031"/>
                  </a:lnTo>
                  <a:lnTo>
                    <a:pt x="201971" y="3754203"/>
                  </a:lnTo>
                  <a:lnTo>
                    <a:pt x="228213" y="3666022"/>
                  </a:lnTo>
                  <a:lnTo>
                    <a:pt x="255967" y="3578503"/>
                  </a:lnTo>
                  <a:lnTo>
                    <a:pt x="285217" y="3491661"/>
                  </a:lnTo>
                  <a:lnTo>
                    <a:pt x="315948" y="3405511"/>
                  </a:lnTo>
                  <a:lnTo>
                    <a:pt x="348145" y="3320068"/>
                  </a:lnTo>
                  <a:lnTo>
                    <a:pt x="381792" y="3235349"/>
                  </a:lnTo>
                  <a:lnTo>
                    <a:pt x="416875" y="3151366"/>
                  </a:lnTo>
                  <a:lnTo>
                    <a:pt x="453378" y="3068137"/>
                  </a:lnTo>
                  <a:lnTo>
                    <a:pt x="491286" y="2985676"/>
                  </a:lnTo>
                  <a:lnTo>
                    <a:pt x="530584" y="2903999"/>
                  </a:lnTo>
                  <a:lnTo>
                    <a:pt x="571257" y="2823119"/>
                  </a:lnTo>
                  <a:lnTo>
                    <a:pt x="613289" y="2743054"/>
                  </a:lnTo>
                  <a:lnTo>
                    <a:pt x="656666" y="2663817"/>
                  </a:lnTo>
                  <a:lnTo>
                    <a:pt x="701373" y="2585424"/>
                  </a:lnTo>
                  <a:lnTo>
                    <a:pt x="747393" y="2507890"/>
                  </a:lnTo>
                  <a:lnTo>
                    <a:pt x="794712" y="2431230"/>
                  </a:lnTo>
                  <a:lnTo>
                    <a:pt x="843315" y="2355460"/>
                  </a:lnTo>
                  <a:lnTo>
                    <a:pt x="893187" y="2280595"/>
                  </a:lnTo>
                  <a:lnTo>
                    <a:pt x="944312" y="2206649"/>
                  </a:lnTo>
                  <a:lnTo>
                    <a:pt x="996676" y="2133638"/>
                  </a:lnTo>
                  <a:lnTo>
                    <a:pt x="1050262" y="2061578"/>
                  </a:lnTo>
                  <a:lnTo>
                    <a:pt x="1105057" y="1990482"/>
                  </a:lnTo>
                  <a:lnTo>
                    <a:pt x="1161044" y="1920368"/>
                  </a:lnTo>
                  <a:lnTo>
                    <a:pt x="1218209" y="1851248"/>
                  </a:lnTo>
                  <a:lnTo>
                    <a:pt x="1276537" y="1783140"/>
                  </a:lnTo>
                  <a:lnTo>
                    <a:pt x="1336011" y="1716058"/>
                  </a:lnTo>
                  <a:lnTo>
                    <a:pt x="1396618" y="1650017"/>
                  </a:lnTo>
                  <a:lnTo>
                    <a:pt x="1458342" y="1585032"/>
                  </a:lnTo>
                  <a:lnTo>
                    <a:pt x="1521167" y="1521118"/>
                  </a:lnTo>
                  <a:lnTo>
                    <a:pt x="1585080" y="1458292"/>
                  </a:lnTo>
                  <a:lnTo>
                    <a:pt x="1650063" y="1396567"/>
                  </a:lnTo>
                  <a:lnTo>
                    <a:pt x="1716103" y="1335959"/>
                  </a:lnTo>
                  <a:lnTo>
                    <a:pt x="1783184" y="1276484"/>
                  </a:lnTo>
                  <a:lnTo>
                    <a:pt x="1851291" y="1218155"/>
                  </a:lnTo>
                  <a:lnTo>
                    <a:pt x="1920409" y="1160990"/>
                  </a:lnTo>
                  <a:lnTo>
                    <a:pt x="1990522" y="1105001"/>
                  </a:lnTo>
                  <a:lnTo>
                    <a:pt x="2061616" y="1050206"/>
                  </a:lnTo>
                  <a:lnTo>
                    <a:pt x="2133675" y="996619"/>
                  </a:lnTo>
                  <a:lnTo>
                    <a:pt x="2206684" y="944255"/>
                  </a:lnTo>
                  <a:lnTo>
                    <a:pt x="2280628" y="893130"/>
                  </a:lnTo>
                  <a:lnTo>
                    <a:pt x="2355492" y="843257"/>
                  </a:lnTo>
                  <a:lnTo>
                    <a:pt x="2431261" y="794654"/>
                  </a:lnTo>
                  <a:lnTo>
                    <a:pt x="2507919" y="747335"/>
                  </a:lnTo>
                  <a:lnTo>
                    <a:pt x="2585451" y="701314"/>
                  </a:lnTo>
                  <a:lnTo>
                    <a:pt x="2663843" y="656608"/>
                  </a:lnTo>
                  <a:lnTo>
                    <a:pt x="2743078" y="613231"/>
                  </a:lnTo>
                  <a:lnTo>
                    <a:pt x="2823142" y="571199"/>
                  </a:lnTo>
                  <a:lnTo>
                    <a:pt x="2904020" y="530527"/>
                  </a:lnTo>
                  <a:lnTo>
                    <a:pt x="2985697" y="491229"/>
                  </a:lnTo>
                  <a:lnTo>
                    <a:pt x="3068156" y="453321"/>
                  </a:lnTo>
                  <a:lnTo>
                    <a:pt x="3151384" y="416819"/>
                  </a:lnTo>
                  <a:lnTo>
                    <a:pt x="3235364" y="381737"/>
                  </a:lnTo>
                  <a:lnTo>
                    <a:pt x="3320083" y="348091"/>
                  </a:lnTo>
                  <a:lnTo>
                    <a:pt x="3405524" y="315895"/>
                  </a:lnTo>
                  <a:lnTo>
                    <a:pt x="3491672" y="285166"/>
                  </a:lnTo>
                  <a:lnTo>
                    <a:pt x="3578513" y="255917"/>
                  </a:lnTo>
                  <a:lnTo>
                    <a:pt x="3666031" y="228165"/>
                  </a:lnTo>
                  <a:lnTo>
                    <a:pt x="3754211" y="201924"/>
                  </a:lnTo>
                  <a:lnTo>
                    <a:pt x="3843038" y="177210"/>
                  </a:lnTo>
                  <a:lnTo>
                    <a:pt x="3932496" y="154038"/>
                  </a:lnTo>
                  <a:lnTo>
                    <a:pt x="4022571" y="132422"/>
                  </a:lnTo>
                  <a:lnTo>
                    <a:pt x="4113247" y="112379"/>
                  </a:lnTo>
                  <a:lnTo>
                    <a:pt x="4204509" y="93923"/>
                  </a:lnTo>
                  <a:lnTo>
                    <a:pt x="4296342" y="77069"/>
                  </a:lnTo>
                  <a:lnTo>
                    <a:pt x="4388731" y="61833"/>
                  </a:lnTo>
                  <a:lnTo>
                    <a:pt x="4481660" y="48230"/>
                  </a:lnTo>
                  <a:lnTo>
                    <a:pt x="4575115" y="36274"/>
                  </a:lnTo>
                  <a:lnTo>
                    <a:pt x="4669080" y="25982"/>
                  </a:lnTo>
                  <a:lnTo>
                    <a:pt x="4763541" y="17368"/>
                  </a:lnTo>
                  <a:lnTo>
                    <a:pt x="4858481" y="10448"/>
                  </a:lnTo>
                  <a:lnTo>
                    <a:pt x="4953886" y="5236"/>
                  </a:lnTo>
                  <a:lnTo>
                    <a:pt x="5049741" y="1748"/>
                  </a:lnTo>
                  <a:lnTo>
                    <a:pt x="5146030" y="0"/>
                  </a:lnTo>
                  <a:lnTo>
                    <a:pt x="5242631" y="2"/>
                  </a:lnTo>
                  <a:lnTo>
                    <a:pt x="5338911" y="1755"/>
                  </a:lnTo>
                  <a:lnTo>
                    <a:pt x="5434758" y="5247"/>
                  </a:lnTo>
                  <a:lnTo>
                    <a:pt x="5530155" y="10463"/>
                  </a:lnTo>
                  <a:lnTo>
                    <a:pt x="5625088" y="17387"/>
                  </a:lnTo>
                  <a:lnTo>
                    <a:pt x="5719541" y="26005"/>
                  </a:lnTo>
                  <a:lnTo>
                    <a:pt x="5813499" y="36300"/>
                  </a:lnTo>
                  <a:lnTo>
                    <a:pt x="5906948" y="48259"/>
                  </a:lnTo>
                  <a:lnTo>
                    <a:pt x="5999871" y="61865"/>
                  </a:lnTo>
                  <a:lnTo>
                    <a:pt x="6092254" y="77104"/>
                  </a:lnTo>
                  <a:lnTo>
                    <a:pt x="6184082" y="93960"/>
                  </a:lnTo>
                  <a:lnTo>
                    <a:pt x="6275339" y="112419"/>
                  </a:lnTo>
                  <a:lnTo>
                    <a:pt x="6366010" y="132465"/>
                  </a:lnTo>
                  <a:lnTo>
                    <a:pt x="6456081" y="154082"/>
                  </a:lnTo>
                  <a:lnTo>
                    <a:pt x="6545535" y="177257"/>
                  </a:lnTo>
                  <a:lnTo>
                    <a:pt x="6634358" y="201973"/>
                  </a:lnTo>
                  <a:lnTo>
                    <a:pt x="6722534" y="228215"/>
                  </a:lnTo>
                  <a:lnTo>
                    <a:pt x="6810049" y="255969"/>
                  </a:lnTo>
                  <a:lnTo>
                    <a:pt x="6896887" y="285219"/>
                  </a:lnTo>
                  <a:lnTo>
                    <a:pt x="6983033" y="315950"/>
                  </a:lnTo>
                  <a:lnTo>
                    <a:pt x="7068471" y="348147"/>
                  </a:lnTo>
                  <a:lnTo>
                    <a:pt x="7153188" y="381794"/>
                  </a:lnTo>
                  <a:lnTo>
                    <a:pt x="7237166" y="416877"/>
                  </a:lnTo>
                  <a:lnTo>
                    <a:pt x="7320393" y="453380"/>
                  </a:lnTo>
                  <a:lnTo>
                    <a:pt x="7402851" y="491288"/>
                  </a:lnTo>
                  <a:lnTo>
                    <a:pt x="7484526" y="530586"/>
                  </a:lnTo>
                  <a:lnTo>
                    <a:pt x="7565403" y="571259"/>
                  </a:lnTo>
                  <a:lnTo>
                    <a:pt x="7645467" y="613292"/>
                  </a:lnTo>
                  <a:lnTo>
                    <a:pt x="7724702" y="656669"/>
                  </a:lnTo>
                  <a:lnTo>
                    <a:pt x="7803093" y="701375"/>
                  </a:lnTo>
                  <a:lnTo>
                    <a:pt x="7880625" y="747395"/>
                  </a:lnTo>
                  <a:lnTo>
                    <a:pt x="7957284" y="794715"/>
                  </a:lnTo>
                  <a:lnTo>
                    <a:pt x="8033053" y="843318"/>
                  </a:lnTo>
                  <a:lnTo>
                    <a:pt x="8107917" y="893189"/>
                  </a:lnTo>
                  <a:lnTo>
                    <a:pt x="8181862" y="944315"/>
                  </a:lnTo>
                  <a:lnTo>
                    <a:pt x="8254873" y="996678"/>
                  </a:lnTo>
                  <a:lnTo>
                    <a:pt x="8326933" y="1050265"/>
                  </a:lnTo>
                  <a:lnTo>
                    <a:pt x="8398028" y="1105059"/>
                  </a:lnTo>
                  <a:lnTo>
                    <a:pt x="8468143" y="1161047"/>
                  </a:lnTo>
                  <a:lnTo>
                    <a:pt x="8537262" y="1218211"/>
                  </a:lnTo>
                  <a:lnTo>
                    <a:pt x="8605371" y="1276539"/>
                  </a:lnTo>
                  <a:lnTo>
                    <a:pt x="8672454" y="1336014"/>
                  </a:lnTo>
                  <a:lnTo>
                    <a:pt x="8738496" y="1396620"/>
                  </a:lnTo>
                  <a:lnTo>
                    <a:pt x="8803482" y="1458344"/>
                  </a:lnTo>
                  <a:lnTo>
                    <a:pt x="8867396" y="1521170"/>
                  </a:lnTo>
                  <a:lnTo>
                    <a:pt x="8930224" y="1585082"/>
                  </a:lnTo>
                  <a:lnTo>
                    <a:pt x="8991950" y="1650065"/>
                  </a:lnTo>
                  <a:lnTo>
                    <a:pt x="9052559" y="1716105"/>
                  </a:lnTo>
                  <a:lnTo>
                    <a:pt x="9112037" y="1783186"/>
                  </a:lnTo>
                  <a:lnTo>
                    <a:pt x="9170367" y="1851293"/>
                  </a:lnTo>
                  <a:lnTo>
                    <a:pt x="9227535" y="1920411"/>
                  </a:lnTo>
                  <a:lnTo>
                    <a:pt x="9283525" y="1990524"/>
                  </a:lnTo>
                  <a:lnTo>
                    <a:pt x="9338322" y="2061618"/>
                  </a:lnTo>
                  <a:lnTo>
                    <a:pt x="9391912" y="2133677"/>
                  </a:lnTo>
                  <a:lnTo>
                    <a:pt x="9444278" y="2206687"/>
                  </a:lnTo>
                  <a:lnTo>
                    <a:pt x="9495406" y="2280631"/>
                  </a:lnTo>
                  <a:lnTo>
                    <a:pt x="9545281" y="2355495"/>
                  </a:lnTo>
                  <a:lnTo>
                    <a:pt x="9593887" y="2431263"/>
                  </a:lnTo>
                  <a:lnTo>
                    <a:pt x="9641210" y="2507921"/>
                  </a:lnTo>
                  <a:lnTo>
                    <a:pt x="9687233" y="2585454"/>
                  </a:lnTo>
                  <a:lnTo>
                    <a:pt x="9731942" y="2663845"/>
                  </a:lnTo>
                  <a:lnTo>
                    <a:pt x="9775322" y="2743081"/>
                  </a:lnTo>
                  <a:lnTo>
                    <a:pt x="9817358" y="2823145"/>
                  </a:lnTo>
                  <a:lnTo>
                    <a:pt x="9858034" y="2904023"/>
                  </a:lnTo>
                  <a:lnTo>
                    <a:pt x="9897335" y="2985699"/>
                  </a:lnTo>
                  <a:lnTo>
                    <a:pt x="9935246" y="3068158"/>
                  </a:lnTo>
                  <a:lnTo>
                    <a:pt x="9971752" y="3151386"/>
                  </a:lnTo>
                  <a:lnTo>
                    <a:pt x="10006838" y="3235367"/>
                  </a:lnTo>
                  <a:lnTo>
                    <a:pt x="10040488" y="3320085"/>
                  </a:lnTo>
                  <a:lnTo>
                    <a:pt x="10072687" y="3405526"/>
                  </a:lnTo>
                  <a:lnTo>
                    <a:pt x="10103421" y="3491675"/>
                  </a:lnTo>
                  <a:lnTo>
                    <a:pt x="10132673" y="3578515"/>
                  </a:lnTo>
                  <a:lnTo>
                    <a:pt x="10160430" y="3666033"/>
                  </a:lnTo>
                  <a:lnTo>
                    <a:pt x="10186675" y="3754213"/>
                  </a:lnTo>
                  <a:lnTo>
                    <a:pt x="10211393" y="3843040"/>
                  </a:lnTo>
                  <a:lnTo>
                    <a:pt x="10234570" y="3932498"/>
                  </a:lnTo>
                  <a:lnTo>
                    <a:pt x="10256190" y="4022573"/>
                  </a:lnTo>
                  <a:lnTo>
                    <a:pt x="10276237" y="4113249"/>
                  </a:lnTo>
                  <a:lnTo>
                    <a:pt x="10294698" y="4204511"/>
                  </a:lnTo>
                  <a:lnTo>
                    <a:pt x="10311556" y="4296344"/>
                  </a:lnTo>
                  <a:lnTo>
                    <a:pt x="10326796" y="4388733"/>
                  </a:lnTo>
                  <a:lnTo>
                    <a:pt x="10340404" y="4481662"/>
                  </a:lnTo>
                  <a:lnTo>
                    <a:pt x="10352364" y="4575117"/>
                  </a:lnTo>
                  <a:lnTo>
                    <a:pt x="10362661" y="4669083"/>
                  </a:lnTo>
                  <a:lnTo>
                    <a:pt x="10371279" y="4763543"/>
                  </a:lnTo>
                  <a:lnTo>
                    <a:pt x="10378204" y="4858483"/>
                  </a:lnTo>
                  <a:lnTo>
                    <a:pt x="10383420" y="4953888"/>
                  </a:lnTo>
                  <a:lnTo>
                    <a:pt x="10386913" y="5049743"/>
                  </a:lnTo>
                  <a:lnTo>
                    <a:pt x="10388666" y="5146032"/>
                  </a:lnTo>
                  <a:lnTo>
                    <a:pt x="10388633" y="5246146"/>
                  </a:lnTo>
                  <a:lnTo>
                    <a:pt x="10386616" y="5349404"/>
                  </a:lnTo>
                  <a:lnTo>
                    <a:pt x="10382598" y="5452160"/>
                  </a:lnTo>
                  <a:lnTo>
                    <a:pt x="10376601" y="5554395"/>
                  </a:lnTo>
                  <a:lnTo>
                    <a:pt x="10368641" y="5656090"/>
                  </a:lnTo>
                  <a:lnTo>
                    <a:pt x="10358737" y="5757227"/>
                  </a:lnTo>
                  <a:lnTo>
                    <a:pt x="10346909" y="5857787"/>
                  </a:lnTo>
                  <a:lnTo>
                    <a:pt x="10333176" y="5957752"/>
                  </a:lnTo>
                  <a:lnTo>
                    <a:pt x="10317555" y="6057102"/>
                  </a:lnTo>
                  <a:lnTo>
                    <a:pt x="10300066" y="6155819"/>
                  </a:lnTo>
                  <a:lnTo>
                    <a:pt x="10280727" y="6253884"/>
                  </a:lnTo>
                  <a:lnTo>
                    <a:pt x="10259557" y="6351279"/>
                  </a:lnTo>
                  <a:lnTo>
                    <a:pt x="10236576" y="6447984"/>
                  </a:lnTo>
                  <a:lnTo>
                    <a:pt x="10211801" y="6543982"/>
                  </a:lnTo>
                  <a:lnTo>
                    <a:pt x="10185251" y="6639253"/>
                  </a:lnTo>
                  <a:lnTo>
                    <a:pt x="10156945" y="6733779"/>
                  </a:lnTo>
                  <a:lnTo>
                    <a:pt x="10126903" y="6827540"/>
                  </a:lnTo>
                  <a:lnTo>
                    <a:pt x="10095142" y="6920519"/>
                  </a:lnTo>
                  <a:lnTo>
                    <a:pt x="10061681" y="7012696"/>
                  </a:lnTo>
                  <a:lnTo>
                    <a:pt x="10026539" y="7104053"/>
                  </a:lnTo>
                  <a:lnTo>
                    <a:pt x="9989736" y="7194572"/>
                  </a:lnTo>
                  <a:lnTo>
                    <a:pt x="9951289" y="7284232"/>
                  </a:lnTo>
                  <a:lnTo>
                    <a:pt x="9911217" y="7373017"/>
                  </a:lnTo>
                  <a:lnTo>
                    <a:pt x="9869539" y="7460906"/>
                  </a:lnTo>
                  <a:lnTo>
                    <a:pt x="9826274" y="7547882"/>
                  </a:lnTo>
                  <a:lnTo>
                    <a:pt x="9781441" y="7633925"/>
                  </a:lnTo>
                  <a:lnTo>
                    <a:pt x="9735058" y="7719017"/>
                  </a:lnTo>
                  <a:lnTo>
                    <a:pt x="9687144" y="7803140"/>
                  </a:lnTo>
                  <a:lnTo>
                    <a:pt x="9637718" y="7886273"/>
                  </a:lnTo>
                  <a:lnTo>
                    <a:pt x="9586799" y="7968400"/>
                  </a:lnTo>
                  <a:lnTo>
                    <a:pt x="9534405" y="8049500"/>
                  </a:lnTo>
                  <a:lnTo>
                    <a:pt x="9480555" y="8129556"/>
                  </a:lnTo>
                  <a:lnTo>
                    <a:pt x="9425267" y="8208548"/>
                  </a:lnTo>
                  <a:lnTo>
                    <a:pt x="9368561" y="8286459"/>
                  </a:lnTo>
                  <a:lnTo>
                    <a:pt x="9310456" y="8363268"/>
                  </a:lnTo>
                  <a:lnTo>
                    <a:pt x="9250970" y="8438958"/>
                  </a:lnTo>
                  <a:lnTo>
                    <a:pt x="9190121" y="8513510"/>
                  </a:lnTo>
                  <a:lnTo>
                    <a:pt x="9127929" y="8586904"/>
                  </a:lnTo>
                  <a:lnTo>
                    <a:pt x="9064412" y="8659123"/>
                  </a:lnTo>
                  <a:lnTo>
                    <a:pt x="8999589" y="8730148"/>
                  </a:lnTo>
                  <a:lnTo>
                    <a:pt x="8933479" y="8799960"/>
                  </a:lnTo>
                  <a:lnTo>
                    <a:pt x="8866100" y="8868540"/>
                  </a:lnTo>
                  <a:lnTo>
                    <a:pt x="8797472" y="8935869"/>
                  </a:lnTo>
                  <a:lnTo>
                    <a:pt x="8727613" y="9001929"/>
                  </a:lnTo>
                  <a:lnTo>
                    <a:pt x="8656541" y="9066702"/>
                  </a:lnTo>
                  <a:lnTo>
                    <a:pt x="8584276" y="9130167"/>
                  </a:lnTo>
                  <a:lnTo>
                    <a:pt x="8510836" y="9192308"/>
                  </a:lnTo>
                  <a:lnTo>
                    <a:pt x="8436240" y="9253104"/>
                  </a:lnTo>
                  <a:lnTo>
                    <a:pt x="8360507" y="9312537"/>
                  </a:lnTo>
                  <a:lnTo>
                    <a:pt x="8283655" y="9370590"/>
                  </a:lnTo>
                  <a:lnTo>
                    <a:pt x="8205704" y="9427242"/>
                  </a:lnTo>
                  <a:lnTo>
                    <a:pt x="8126672" y="9482475"/>
                  </a:lnTo>
                  <a:close/>
                </a:path>
              </a:pathLst>
            </a:custGeom>
            <a:solidFill>
              <a:srgbClr val="65BED8"/>
            </a:solidFill>
          </p:spPr>
          <p:txBody>
            <a:bodyPr wrap="square" lIns="0" tIns="0" rIns="0" bIns="0" rtlCol="0"/>
            <a:lstStyle/>
            <a:p>
              <a:endParaRPr/>
            </a:p>
          </p:txBody>
        </p:sp>
        <p:sp>
          <p:nvSpPr>
            <p:cNvPr id="4" name="object 4"/>
            <p:cNvSpPr/>
            <p:nvPr/>
          </p:nvSpPr>
          <p:spPr>
            <a:xfrm>
              <a:off x="2521407" y="8209482"/>
              <a:ext cx="1913255" cy="3520440"/>
            </a:xfrm>
            <a:custGeom>
              <a:avLst/>
              <a:gdLst/>
              <a:ahLst/>
              <a:cxnLst/>
              <a:rect l="l" t="t" r="r" b="b"/>
              <a:pathLst>
                <a:path w="1913254" h="3520440">
                  <a:moveTo>
                    <a:pt x="276809" y="3374085"/>
                  </a:moveTo>
                  <a:lnTo>
                    <a:pt x="270510" y="3367811"/>
                  </a:lnTo>
                  <a:lnTo>
                    <a:pt x="152412" y="3367811"/>
                  </a:lnTo>
                  <a:lnTo>
                    <a:pt x="152412" y="3249942"/>
                  </a:lnTo>
                  <a:lnTo>
                    <a:pt x="146138" y="3243669"/>
                  </a:lnTo>
                  <a:lnTo>
                    <a:pt x="130670" y="3243669"/>
                  </a:lnTo>
                  <a:lnTo>
                    <a:pt x="124396" y="3249942"/>
                  </a:lnTo>
                  <a:lnTo>
                    <a:pt x="124396" y="3367811"/>
                  </a:lnTo>
                  <a:lnTo>
                    <a:pt x="6299" y="3367811"/>
                  </a:lnTo>
                  <a:lnTo>
                    <a:pt x="0" y="3374085"/>
                  </a:lnTo>
                  <a:lnTo>
                    <a:pt x="0" y="3389642"/>
                  </a:lnTo>
                  <a:lnTo>
                    <a:pt x="6299" y="3395916"/>
                  </a:lnTo>
                  <a:lnTo>
                    <a:pt x="124396" y="3395916"/>
                  </a:lnTo>
                  <a:lnTo>
                    <a:pt x="124396" y="3514064"/>
                  </a:lnTo>
                  <a:lnTo>
                    <a:pt x="130670" y="3520338"/>
                  </a:lnTo>
                  <a:lnTo>
                    <a:pt x="146138" y="3520338"/>
                  </a:lnTo>
                  <a:lnTo>
                    <a:pt x="152412" y="3514064"/>
                  </a:lnTo>
                  <a:lnTo>
                    <a:pt x="152412" y="3395916"/>
                  </a:lnTo>
                  <a:lnTo>
                    <a:pt x="270510" y="3395916"/>
                  </a:lnTo>
                  <a:lnTo>
                    <a:pt x="276809" y="3389642"/>
                  </a:lnTo>
                  <a:lnTo>
                    <a:pt x="276809" y="3374085"/>
                  </a:lnTo>
                  <a:close/>
                </a:path>
                <a:path w="1913254" h="3520440">
                  <a:moveTo>
                    <a:pt x="1035151" y="908329"/>
                  </a:moveTo>
                  <a:lnTo>
                    <a:pt x="1028839" y="902055"/>
                  </a:lnTo>
                  <a:lnTo>
                    <a:pt x="910755" y="902055"/>
                  </a:lnTo>
                  <a:lnTo>
                    <a:pt x="910755" y="783907"/>
                  </a:lnTo>
                  <a:lnTo>
                    <a:pt x="904557" y="777633"/>
                  </a:lnTo>
                  <a:lnTo>
                    <a:pt x="889012" y="777633"/>
                  </a:lnTo>
                  <a:lnTo>
                    <a:pt x="882840" y="783907"/>
                  </a:lnTo>
                  <a:lnTo>
                    <a:pt x="882840" y="902055"/>
                  </a:lnTo>
                  <a:lnTo>
                    <a:pt x="764717" y="902055"/>
                  </a:lnTo>
                  <a:lnTo>
                    <a:pt x="758444" y="908329"/>
                  </a:lnTo>
                  <a:lnTo>
                    <a:pt x="758444" y="923886"/>
                  </a:lnTo>
                  <a:lnTo>
                    <a:pt x="764717" y="930160"/>
                  </a:lnTo>
                  <a:lnTo>
                    <a:pt x="882840" y="930160"/>
                  </a:lnTo>
                  <a:lnTo>
                    <a:pt x="882840" y="1048296"/>
                  </a:lnTo>
                  <a:lnTo>
                    <a:pt x="889012" y="1054582"/>
                  </a:lnTo>
                  <a:lnTo>
                    <a:pt x="904557" y="1054582"/>
                  </a:lnTo>
                  <a:lnTo>
                    <a:pt x="910755" y="1048296"/>
                  </a:lnTo>
                  <a:lnTo>
                    <a:pt x="910755" y="930160"/>
                  </a:lnTo>
                  <a:lnTo>
                    <a:pt x="1028839" y="930160"/>
                  </a:lnTo>
                  <a:lnTo>
                    <a:pt x="1035151" y="923886"/>
                  </a:lnTo>
                  <a:lnTo>
                    <a:pt x="1035151" y="908329"/>
                  </a:lnTo>
                  <a:close/>
                </a:path>
                <a:path w="1913254" h="3520440">
                  <a:moveTo>
                    <a:pt x="1912721" y="130695"/>
                  </a:moveTo>
                  <a:lnTo>
                    <a:pt x="1906447" y="124421"/>
                  </a:lnTo>
                  <a:lnTo>
                    <a:pt x="1788579" y="124421"/>
                  </a:lnTo>
                  <a:lnTo>
                    <a:pt x="1788579" y="6286"/>
                  </a:lnTo>
                  <a:lnTo>
                    <a:pt x="1782292" y="0"/>
                  </a:lnTo>
                  <a:lnTo>
                    <a:pt x="1766747" y="0"/>
                  </a:lnTo>
                  <a:lnTo>
                    <a:pt x="1760474" y="6286"/>
                  </a:lnTo>
                  <a:lnTo>
                    <a:pt x="1760474" y="124421"/>
                  </a:lnTo>
                  <a:lnTo>
                    <a:pt x="1642325" y="124421"/>
                  </a:lnTo>
                  <a:lnTo>
                    <a:pt x="1636052" y="130695"/>
                  </a:lnTo>
                  <a:lnTo>
                    <a:pt x="1636052" y="146253"/>
                  </a:lnTo>
                  <a:lnTo>
                    <a:pt x="1642325" y="152527"/>
                  </a:lnTo>
                  <a:lnTo>
                    <a:pt x="1760474" y="152527"/>
                  </a:lnTo>
                  <a:lnTo>
                    <a:pt x="1760474" y="270395"/>
                  </a:lnTo>
                  <a:lnTo>
                    <a:pt x="1766747" y="276682"/>
                  </a:lnTo>
                  <a:lnTo>
                    <a:pt x="1782292" y="276682"/>
                  </a:lnTo>
                  <a:lnTo>
                    <a:pt x="1788579" y="270395"/>
                  </a:lnTo>
                  <a:lnTo>
                    <a:pt x="1788579" y="152527"/>
                  </a:lnTo>
                  <a:lnTo>
                    <a:pt x="1906447" y="152527"/>
                  </a:lnTo>
                  <a:lnTo>
                    <a:pt x="1912721" y="146253"/>
                  </a:lnTo>
                  <a:lnTo>
                    <a:pt x="1912721" y="130695"/>
                  </a:lnTo>
                  <a:close/>
                </a:path>
              </a:pathLst>
            </a:custGeom>
            <a:solidFill>
              <a:srgbClr val="FFFFFF"/>
            </a:solidFill>
          </p:spPr>
          <p:txBody>
            <a:bodyPr wrap="square" lIns="0" tIns="0" rIns="0" bIns="0" rtlCol="0"/>
            <a:lstStyle/>
            <a:p>
              <a:endParaRPr/>
            </a:p>
          </p:txBody>
        </p:sp>
        <p:sp>
          <p:nvSpPr>
            <p:cNvPr id="5" name="object 5"/>
            <p:cNvSpPr/>
            <p:nvPr/>
          </p:nvSpPr>
          <p:spPr>
            <a:xfrm>
              <a:off x="3304909" y="9012212"/>
              <a:ext cx="226603" cy="2267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02203" y="13134466"/>
              <a:ext cx="276860" cy="277495"/>
            </a:xfrm>
            <a:custGeom>
              <a:avLst/>
              <a:gdLst/>
              <a:ahLst/>
              <a:cxnLst/>
              <a:rect l="l" t="t" r="r" b="b"/>
              <a:pathLst>
                <a:path w="276860" h="277494">
                  <a:moveTo>
                    <a:pt x="276694" y="130695"/>
                  </a:moveTo>
                  <a:lnTo>
                    <a:pt x="270497" y="124421"/>
                  </a:lnTo>
                  <a:lnTo>
                    <a:pt x="152412" y="124421"/>
                  </a:lnTo>
                  <a:lnTo>
                    <a:pt x="152412" y="6273"/>
                  </a:lnTo>
                  <a:lnTo>
                    <a:pt x="146138" y="0"/>
                  </a:lnTo>
                  <a:lnTo>
                    <a:pt x="130670" y="0"/>
                  </a:lnTo>
                  <a:lnTo>
                    <a:pt x="124396" y="6273"/>
                  </a:lnTo>
                  <a:lnTo>
                    <a:pt x="124396" y="124421"/>
                  </a:lnTo>
                  <a:lnTo>
                    <a:pt x="6299" y="124421"/>
                  </a:lnTo>
                  <a:lnTo>
                    <a:pt x="0" y="130695"/>
                  </a:lnTo>
                  <a:lnTo>
                    <a:pt x="0" y="146240"/>
                  </a:lnTo>
                  <a:lnTo>
                    <a:pt x="6299" y="152527"/>
                  </a:lnTo>
                  <a:lnTo>
                    <a:pt x="124396" y="152527"/>
                  </a:lnTo>
                  <a:lnTo>
                    <a:pt x="124396" y="270662"/>
                  </a:lnTo>
                  <a:lnTo>
                    <a:pt x="130670" y="276936"/>
                  </a:lnTo>
                  <a:lnTo>
                    <a:pt x="146138" y="276936"/>
                  </a:lnTo>
                  <a:lnTo>
                    <a:pt x="152412" y="270662"/>
                  </a:lnTo>
                  <a:lnTo>
                    <a:pt x="152412" y="152527"/>
                  </a:lnTo>
                  <a:lnTo>
                    <a:pt x="270497" y="152527"/>
                  </a:lnTo>
                  <a:lnTo>
                    <a:pt x="276694" y="146240"/>
                  </a:lnTo>
                  <a:lnTo>
                    <a:pt x="276694" y="130695"/>
                  </a:lnTo>
                  <a:close/>
                </a:path>
              </a:pathLst>
            </a:custGeom>
            <a:solidFill>
              <a:srgbClr val="FFFFFF"/>
            </a:solidFill>
          </p:spPr>
          <p:txBody>
            <a:bodyPr wrap="square" lIns="0" tIns="0" rIns="0" bIns="0" rtlCol="0"/>
            <a:lstStyle/>
            <a:p>
              <a:endParaRPr/>
            </a:p>
          </p:txBody>
        </p:sp>
        <p:sp>
          <p:nvSpPr>
            <p:cNvPr id="7" name="object 7"/>
            <p:cNvSpPr/>
            <p:nvPr/>
          </p:nvSpPr>
          <p:spPr>
            <a:xfrm>
              <a:off x="3027255" y="13159560"/>
              <a:ext cx="226712" cy="22673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04257" y="4885168"/>
              <a:ext cx="276860" cy="276860"/>
            </a:xfrm>
            <a:custGeom>
              <a:avLst/>
              <a:gdLst/>
              <a:ahLst/>
              <a:cxnLst/>
              <a:rect l="l" t="t" r="r" b="b"/>
              <a:pathLst>
                <a:path w="276860" h="276860">
                  <a:moveTo>
                    <a:pt x="276669" y="130670"/>
                  </a:moveTo>
                  <a:lnTo>
                    <a:pt x="270395" y="124396"/>
                  </a:lnTo>
                  <a:lnTo>
                    <a:pt x="152247" y="124396"/>
                  </a:lnTo>
                  <a:lnTo>
                    <a:pt x="152247" y="6299"/>
                  </a:lnTo>
                  <a:lnTo>
                    <a:pt x="145973" y="0"/>
                  </a:lnTo>
                  <a:lnTo>
                    <a:pt x="130695" y="0"/>
                  </a:lnTo>
                  <a:lnTo>
                    <a:pt x="124409" y="6299"/>
                  </a:lnTo>
                  <a:lnTo>
                    <a:pt x="124409" y="124396"/>
                  </a:lnTo>
                  <a:lnTo>
                    <a:pt x="6273" y="124396"/>
                  </a:lnTo>
                  <a:lnTo>
                    <a:pt x="0" y="130670"/>
                  </a:lnTo>
                  <a:lnTo>
                    <a:pt x="0" y="146138"/>
                  </a:lnTo>
                  <a:lnTo>
                    <a:pt x="6273" y="152412"/>
                  </a:lnTo>
                  <a:lnTo>
                    <a:pt x="124409" y="152412"/>
                  </a:lnTo>
                  <a:lnTo>
                    <a:pt x="124409" y="270421"/>
                  </a:lnTo>
                  <a:lnTo>
                    <a:pt x="130695" y="276694"/>
                  </a:lnTo>
                  <a:lnTo>
                    <a:pt x="145973" y="276694"/>
                  </a:lnTo>
                  <a:lnTo>
                    <a:pt x="152247" y="270421"/>
                  </a:lnTo>
                  <a:lnTo>
                    <a:pt x="152247" y="152412"/>
                  </a:lnTo>
                  <a:lnTo>
                    <a:pt x="270395" y="152412"/>
                  </a:lnTo>
                  <a:lnTo>
                    <a:pt x="276669" y="146138"/>
                  </a:lnTo>
                  <a:lnTo>
                    <a:pt x="276669" y="130670"/>
                  </a:lnTo>
                  <a:close/>
                </a:path>
              </a:pathLst>
            </a:custGeom>
            <a:solidFill>
              <a:srgbClr val="FFFFFF"/>
            </a:solidFill>
          </p:spPr>
          <p:txBody>
            <a:bodyPr wrap="square" lIns="0" tIns="0" rIns="0" bIns="0" rtlCol="0"/>
            <a:lstStyle/>
            <a:p>
              <a:endParaRPr/>
            </a:p>
          </p:txBody>
        </p:sp>
        <p:sp>
          <p:nvSpPr>
            <p:cNvPr id="9" name="object 9"/>
            <p:cNvSpPr/>
            <p:nvPr/>
          </p:nvSpPr>
          <p:spPr>
            <a:xfrm>
              <a:off x="4929360" y="4910212"/>
              <a:ext cx="226467" cy="22671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861741" y="4982717"/>
              <a:ext cx="7012940" cy="6995795"/>
            </a:xfrm>
            <a:custGeom>
              <a:avLst/>
              <a:gdLst/>
              <a:ahLst/>
              <a:cxnLst/>
              <a:rect l="l" t="t" r="r" b="b"/>
              <a:pathLst>
                <a:path w="7012940" h="6995795">
                  <a:moveTo>
                    <a:pt x="319722" y="130670"/>
                  </a:moveTo>
                  <a:lnTo>
                    <a:pt x="313448" y="124358"/>
                  </a:lnTo>
                  <a:lnTo>
                    <a:pt x="195351" y="124358"/>
                  </a:lnTo>
                  <a:lnTo>
                    <a:pt x="195351" y="6273"/>
                  </a:lnTo>
                  <a:lnTo>
                    <a:pt x="189052" y="0"/>
                  </a:lnTo>
                  <a:lnTo>
                    <a:pt x="173507" y="0"/>
                  </a:lnTo>
                  <a:lnTo>
                    <a:pt x="167335" y="6273"/>
                  </a:lnTo>
                  <a:lnTo>
                    <a:pt x="167335" y="124358"/>
                  </a:lnTo>
                  <a:lnTo>
                    <a:pt x="49212" y="124358"/>
                  </a:lnTo>
                  <a:lnTo>
                    <a:pt x="42938" y="130670"/>
                  </a:lnTo>
                  <a:lnTo>
                    <a:pt x="42938" y="146113"/>
                  </a:lnTo>
                  <a:lnTo>
                    <a:pt x="49212" y="152412"/>
                  </a:lnTo>
                  <a:lnTo>
                    <a:pt x="167335" y="152412"/>
                  </a:lnTo>
                  <a:lnTo>
                    <a:pt x="167335" y="270395"/>
                  </a:lnTo>
                  <a:lnTo>
                    <a:pt x="173507" y="276669"/>
                  </a:lnTo>
                  <a:lnTo>
                    <a:pt x="189052" y="276669"/>
                  </a:lnTo>
                  <a:lnTo>
                    <a:pt x="195351" y="270395"/>
                  </a:lnTo>
                  <a:lnTo>
                    <a:pt x="195351" y="152412"/>
                  </a:lnTo>
                  <a:lnTo>
                    <a:pt x="313448" y="152412"/>
                  </a:lnTo>
                  <a:lnTo>
                    <a:pt x="319722" y="146113"/>
                  </a:lnTo>
                  <a:lnTo>
                    <a:pt x="319722" y="130670"/>
                  </a:lnTo>
                  <a:close/>
                </a:path>
                <a:path w="7012940" h="6995795">
                  <a:moveTo>
                    <a:pt x="433362" y="5299075"/>
                  </a:moveTo>
                  <a:lnTo>
                    <a:pt x="427062" y="5292801"/>
                  </a:lnTo>
                  <a:lnTo>
                    <a:pt x="6273" y="5292801"/>
                  </a:lnTo>
                  <a:lnTo>
                    <a:pt x="0" y="5299075"/>
                  </a:lnTo>
                  <a:lnTo>
                    <a:pt x="0" y="5314632"/>
                  </a:lnTo>
                  <a:lnTo>
                    <a:pt x="6273" y="5320906"/>
                  </a:lnTo>
                  <a:lnTo>
                    <a:pt x="427062" y="5320906"/>
                  </a:lnTo>
                  <a:lnTo>
                    <a:pt x="433362" y="5314632"/>
                  </a:lnTo>
                  <a:lnTo>
                    <a:pt x="433362" y="5299075"/>
                  </a:lnTo>
                  <a:close/>
                </a:path>
                <a:path w="7012940" h="6995795">
                  <a:moveTo>
                    <a:pt x="557733" y="5197856"/>
                  </a:moveTo>
                  <a:lnTo>
                    <a:pt x="551459" y="5191582"/>
                  </a:lnTo>
                  <a:lnTo>
                    <a:pt x="130670" y="5191582"/>
                  </a:lnTo>
                  <a:lnTo>
                    <a:pt x="124358" y="5197856"/>
                  </a:lnTo>
                  <a:lnTo>
                    <a:pt x="124358" y="5213401"/>
                  </a:lnTo>
                  <a:lnTo>
                    <a:pt x="130670" y="5219674"/>
                  </a:lnTo>
                  <a:lnTo>
                    <a:pt x="551459" y="5219674"/>
                  </a:lnTo>
                  <a:lnTo>
                    <a:pt x="557733" y="5213401"/>
                  </a:lnTo>
                  <a:lnTo>
                    <a:pt x="557733" y="5197856"/>
                  </a:lnTo>
                  <a:close/>
                </a:path>
                <a:path w="7012940" h="6995795">
                  <a:moveTo>
                    <a:pt x="1448244" y="6849694"/>
                  </a:moveTo>
                  <a:lnTo>
                    <a:pt x="1441958" y="6843420"/>
                  </a:lnTo>
                  <a:lnTo>
                    <a:pt x="1323822" y="6843420"/>
                  </a:lnTo>
                  <a:lnTo>
                    <a:pt x="1323822" y="6725272"/>
                  </a:lnTo>
                  <a:lnTo>
                    <a:pt x="1317548" y="6718998"/>
                  </a:lnTo>
                  <a:lnTo>
                    <a:pt x="1301991" y="6718998"/>
                  </a:lnTo>
                  <a:lnTo>
                    <a:pt x="1295717" y="6725272"/>
                  </a:lnTo>
                  <a:lnTo>
                    <a:pt x="1295717" y="6843420"/>
                  </a:lnTo>
                  <a:lnTo>
                    <a:pt x="1177620" y="6843420"/>
                  </a:lnTo>
                  <a:lnTo>
                    <a:pt x="1171435" y="6849694"/>
                  </a:lnTo>
                  <a:lnTo>
                    <a:pt x="1171435" y="6865252"/>
                  </a:lnTo>
                  <a:lnTo>
                    <a:pt x="1177620" y="6871525"/>
                  </a:lnTo>
                  <a:lnTo>
                    <a:pt x="1295717" y="6871525"/>
                  </a:lnTo>
                  <a:lnTo>
                    <a:pt x="1295717" y="6989673"/>
                  </a:lnTo>
                  <a:lnTo>
                    <a:pt x="1301991" y="6995668"/>
                  </a:lnTo>
                  <a:lnTo>
                    <a:pt x="1317548" y="6995668"/>
                  </a:lnTo>
                  <a:lnTo>
                    <a:pt x="1323822" y="6989673"/>
                  </a:lnTo>
                  <a:lnTo>
                    <a:pt x="1323822" y="6871525"/>
                  </a:lnTo>
                  <a:lnTo>
                    <a:pt x="1441958" y="6871525"/>
                  </a:lnTo>
                  <a:lnTo>
                    <a:pt x="1448244" y="6865252"/>
                  </a:lnTo>
                  <a:lnTo>
                    <a:pt x="1448244" y="6849694"/>
                  </a:lnTo>
                  <a:close/>
                </a:path>
                <a:path w="7012940" h="6995795">
                  <a:moveTo>
                    <a:pt x="7012508" y="157518"/>
                  </a:moveTo>
                  <a:lnTo>
                    <a:pt x="7006234" y="151244"/>
                  </a:lnTo>
                  <a:lnTo>
                    <a:pt x="6888086" y="151244"/>
                  </a:lnTo>
                  <a:lnTo>
                    <a:pt x="6888086" y="33121"/>
                  </a:lnTo>
                  <a:lnTo>
                    <a:pt x="6881812" y="26847"/>
                  </a:lnTo>
                  <a:lnTo>
                    <a:pt x="6866255" y="26847"/>
                  </a:lnTo>
                  <a:lnTo>
                    <a:pt x="6859981" y="33121"/>
                  </a:lnTo>
                  <a:lnTo>
                    <a:pt x="6859981" y="151244"/>
                  </a:lnTo>
                  <a:lnTo>
                    <a:pt x="6741833" y="151244"/>
                  </a:lnTo>
                  <a:lnTo>
                    <a:pt x="6735559" y="157518"/>
                  </a:lnTo>
                  <a:lnTo>
                    <a:pt x="6735559" y="172961"/>
                  </a:lnTo>
                  <a:lnTo>
                    <a:pt x="6741833" y="179260"/>
                  </a:lnTo>
                  <a:lnTo>
                    <a:pt x="6859981" y="179260"/>
                  </a:lnTo>
                  <a:lnTo>
                    <a:pt x="6859981" y="297243"/>
                  </a:lnTo>
                  <a:lnTo>
                    <a:pt x="6866255" y="303542"/>
                  </a:lnTo>
                  <a:lnTo>
                    <a:pt x="6881812" y="303542"/>
                  </a:lnTo>
                  <a:lnTo>
                    <a:pt x="6888086" y="297243"/>
                  </a:lnTo>
                  <a:lnTo>
                    <a:pt x="6888086" y="179260"/>
                  </a:lnTo>
                  <a:lnTo>
                    <a:pt x="7006234" y="179260"/>
                  </a:lnTo>
                  <a:lnTo>
                    <a:pt x="7012508" y="172961"/>
                  </a:lnTo>
                  <a:lnTo>
                    <a:pt x="7012508" y="157518"/>
                  </a:lnTo>
                  <a:close/>
                </a:path>
              </a:pathLst>
            </a:custGeom>
            <a:solidFill>
              <a:srgbClr val="FFFFFF"/>
            </a:solidFill>
          </p:spPr>
          <p:txBody>
            <a:bodyPr wrap="square" lIns="0" tIns="0" rIns="0" bIns="0" rtlCol="0"/>
            <a:lstStyle/>
            <a:p>
              <a:endParaRPr/>
            </a:p>
          </p:txBody>
        </p:sp>
        <p:sp>
          <p:nvSpPr>
            <p:cNvPr id="11" name="object 11"/>
            <p:cNvSpPr/>
            <p:nvPr/>
          </p:nvSpPr>
          <p:spPr>
            <a:xfrm>
              <a:off x="9622412" y="5034605"/>
              <a:ext cx="226739" cy="22660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002203" y="5243181"/>
              <a:ext cx="8780145" cy="8330565"/>
            </a:xfrm>
            <a:custGeom>
              <a:avLst/>
              <a:gdLst/>
              <a:ahLst/>
              <a:cxnLst/>
              <a:rect l="l" t="t" r="r" b="b"/>
              <a:pathLst>
                <a:path w="8780145" h="8330565">
                  <a:moveTo>
                    <a:pt x="433362" y="2174214"/>
                  </a:moveTo>
                  <a:lnTo>
                    <a:pt x="427062" y="2167940"/>
                  </a:lnTo>
                  <a:lnTo>
                    <a:pt x="6299" y="2167940"/>
                  </a:lnTo>
                  <a:lnTo>
                    <a:pt x="0" y="2174214"/>
                  </a:lnTo>
                  <a:lnTo>
                    <a:pt x="0" y="2189772"/>
                  </a:lnTo>
                  <a:lnTo>
                    <a:pt x="6299" y="2196046"/>
                  </a:lnTo>
                  <a:lnTo>
                    <a:pt x="427062" y="2196046"/>
                  </a:lnTo>
                  <a:lnTo>
                    <a:pt x="433362" y="2189772"/>
                  </a:lnTo>
                  <a:lnTo>
                    <a:pt x="433362" y="2174214"/>
                  </a:lnTo>
                  <a:close/>
                </a:path>
                <a:path w="8780145" h="8330565">
                  <a:moveTo>
                    <a:pt x="557758" y="2072982"/>
                  </a:moveTo>
                  <a:lnTo>
                    <a:pt x="551459" y="2066709"/>
                  </a:lnTo>
                  <a:lnTo>
                    <a:pt x="130670" y="2066709"/>
                  </a:lnTo>
                  <a:lnTo>
                    <a:pt x="124396" y="2072982"/>
                  </a:lnTo>
                  <a:lnTo>
                    <a:pt x="124396" y="2088273"/>
                  </a:lnTo>
                  <a:lnTo>
                    <a:pt x="130670" y="2094547"/>
                  </a:lnTo>
                  <a:lnTo>
                    <a:pt x="551459" y="2094547"/>
                  </a:lnTo>
                  <a:lnTo>
                    <a:pt x="557758" y="2088273"/>
                  </a:lnTo>
                  <a:lnTo>
                    <a:pt x="557758" y="2072982"/>
                  </a:lnTo>
                  <a:close/>
                </a:path>
                <a:path w="8780145" h="8330565">
                  <a:moveTo>
                    <a:pt x="567994" y="876338"/>
                  </a:moveTo>
                  <a:lnTo>
                    <a:pt x="561695" y="870038"/>
                  </a:lnTo>
                  <a:lnTo>
                    <a:pt x="140893" y="870038"/>
                  </a:lnTo>
                  <a:lnTo>
                    <a:pt x="134620" y="876338"/>
                  </a:lnTo>
                  <a:lnTo>
                    <a:pt x="134620" y="891781"/>
                  </a:lnTo>
                  <a:lnTo>
                    <a:pt x="140893" y="898093"/>
                  </a:lnTo>
                  <a:lnTo>
                    <a:pt x="561695" y="898093"/>
                  </a:lnTo>
                  <a:lnTo>
                    <a:pt x="567994" y="891781"/>
                  </a:lnTo>
                  <a:lnTo>
                    <a:pt x="567994" y="876338"/>
                  </a:lnTo>
                  <a:close/>
                </a:path>
                <a:path w="8780145" h="8330565">
                  <a:moveTo>
                    <a:pt x="692251" y="774979"/>
                  </a:moveTo>
                  <a:lnTo>
                    <a:pt x="685977" y="768680"/>
                  </a:lnTo>
                  <a:lnTo>
                    <a:pt x="265290" y="768680"/>
                  </a:lnTo>
                  <a:lnTo>
                    <a:pt x="258991" y="774979"/>
                  </a:lnTo>
                  <a:lnTo>
                    <a:pt x="258991" y="790422"/>
                  </a:lnTo>
                  <a:lnTo>
                    <a:pt x="265290" y="796721"/>
                  </a:lnTo>
                  <a:lnTo>
                    <a:pt x="685977" y="796721"/>
                  </a:lnTo>
                  <a:lnTo>
                    <a:pt x="692251" y="790422"/>
                  </a:lnTo>
                  <a:lnTo>
                    <a:pt x="692251" y="774979"/>
                  </a:lnTo>
                  <a:close/>
                </a:path>
                <a:path w="8780145" h="8330565">
                  <a:moveTo>
                    <a:pt x="3474491" y="107556"/>
                  </a:moveTo>
                  <a:lnTo>
                    <a:pt x="3468217" y="101358"/>
                  </a:lnTo>
                  <a:lnTo>
                    <a:pt x="3047212" y="101358"/>
                  </a:lnTo>
                  <a:lnTo>
                    <a:pt x="3040926" y="107556"/>
                  </a:lnTo>
                  <a:lnTo>
                    <a:pt x="3040926" y="123113"/>
                  </a:lnTo>
                  <a:lnTo>
                    <a:pt x="3047212" y="129413"/>
                  </a:lnTo>
                  <a:lnTo>
                    <a:pt x="3468217" y="129413"/>
                  </a:lnTo>
                  <a:lnTo>
                    <a:pt x="3474491" y="123113"/>
                  </a:lnTo>
                  <a:lnTo>
                    <a:pt x="3474491" y="107556"/>
                  </a:lnTo>
                  <a:close/>
                </a:path>
                <a:path w="8780145" h="8330565">
                  <a:moveTo>
                    <a:pt x="3598646" y="6299"/>
                  </a:moveTo>
                  <a:lnTo>
                    <a:pt x="3592360" y="0"/>
                  </a:lnTo>
                  <a:lnTo>
                    <a:pt x="3171621" y="0"/>
                  </a:lnTo>
                  <a:lnTo>
                    <a:pt x="3165348" y="6299"/>
                  </a:lnTo>
                  <a:lnTo>
                    <a:pt x="3165348" y="21742"/>
                  </a:lnTo>
                  <a:lnTo>
                    <a:pt x="3171621" y="28041"/>
                  </a:lnTo>
                  <a:lnTo>
                    <a:pt x="3592360" y="28041"/>
                  </a:lnTo>
                  <a:lnTo>
                    <a:pt x="3598646" y="21742"/>
                  </a:lnTo>
                  <a:lnTo>
                    <a:pt x="3598646" y="6299"/>
                  </a:lnTo>
                  <a:close/>
                </a:path>
                <a:path w="8780145" h="8330565">
                  <a:moveTo>
                    <a:pt x="5123878" y="408647"/>
                  </a:moveTo>
                  <a:lnTo>
                    <a:pt x="5117604" y="402374"/>
                  </a:lnTo>
                  <a:lnTo>
                    <a:pt x="4999456" y="402374"/>
                  </a:lnTo>
                  <a:lnTo>
                    <a:pt x="4999456" y="284251"/>
                  </a:lnTo>
                  <a:lnTo>
                    <a:pt x="4993183" y="277977"/>
                  </a:lnTo>
                  <a:lnTo>
                    <a:pt x="4977638" y="277977"/>
                  </a:lnTo>
                  <a:lnTo>
                    <a:pt x="4971351" y="284251"/>
                  </a:lnTo>
                  <a:lnTo>
                    <a:pt x="4971351" y="402374"/>
                  </a:lnTo>
                  <a:lnTo>
                    <a:pt x="4853483" y="402374"/>
                  </a:lnTo>
                  <a:lnTo>
                    <a:pt x="4846942" y="408647"/>
                  </a:lnTo>
                  <a:lnTo>
                    <a:pt x="4846942" y="424091"/>
                  </a:lnTo>
                  <a:lnTo>
                    <a:pt x="4853483" y="430390"/>
                  </a:lnTo>
                  <a:lnTo>
                    <a:pt x="4971351" y="430390"/>
                  </a:lnTo>
                  <a:lnTo>
                    <a:pt x="4971351" y="548487"/>
                  </a:lnTo>
                  <a:lnTo>
                    <a:pt x="4977638" y="554786"/>
                  </a:lnTo>
                  <a:lnTo>
                    <a:pt x="4993183" y="554786"/>
                  </a:lnTo>
                  <a:lnTo>
                    <a:pt x="4999456" y="548487"/>
                  </a:lnTo>
                  <a:lnTo>
                    <a:pt x="4999456" y="430390"/>
                  </a:lnTo>
                  <a:lnTo>
                    <a:pt x="5117604" y="430390"/>
                  </a:lnTo>
                  <a:lnTo>
                    <a:pt x="5123878" y="424091"/>
                  </a:lnTo>
                  <a:lnTo>
                    <a:pt x="5123878" y="408647"/>
                  </a:lnTo>
                  <a:close/>
                </a:path>
                <a:path w="8780145" h="8330565">
                  <a:moveTo>
                    <a:pt x="6530162" y="774979"/>
                  </a:moveTo>
                  <a:lnTo>
                    <a:pt x="6523888" y="768680"/>
                  </a:lnTo>
                  <a:lnTo>
                    <a:pt x="6405740" y="768680"/>
                  </a:lnTo>
                  <a:lnTo>
                    <a:pt x="6405740" y="650697"/>
                  </a:lnTo>
                  <a:lnTo>
                    <a:pt x="6399466" y="644423"/>
                  </a:lnTo>
                  <a:lnTo>
                    <a:pt x="6384188" y="644423"/>
                  </a:lnTo>
                  <a:lnTo>
                    <a:pt x="6377914" y="650697"/>
                  </a:lnTo>
                  <a:lnTo>
                    <a:pt x="6377914" y="768680"/>
                  </a:lnTo>
                  <a:lnTo>
                    <a:pt x="6259766" y="768680"/>
                  </a:lnTo>
                  <a:lnTo>
                    <a:pt x="6253492" y="774979"/>
                  </a:lnTo>
                  <a:lnTo>
                    <a:pt x="6253492" y="790422"/>
                  </a:lnTo>
                  <a:lnTo>
                    <a:pt x="6259766" y="796721"/>
                  </a:lnTo>
                  <a:lnTo>
                    <a:pt x="6377914" y="796721"/>
                  </a:lnTo>
                  <a:lnTo>
                    <a:pt x="6377914" y="914819"/>
                  </a:lnTo>
                  <a:lnTo>
                    <a:pt x="6384188" y="921092"/>
                  </a:lnTo>
                  <a:lnTo>
                    <a:pt x="6399466" y="921092"/>
                  </a:lnTo>
                  <a:lnTo>
                    <a:pt x="6405740" y="914819"/>
                  </a:lnTo>
                  <a:lnTo>
                    <a:pt x="6405740" y="796721"/>
                  </a:lnTo>
                  <a:lnTo>
                    <a:pt x="6523888" y="796721"/>
                  </a:lnTo>
                  <a:lnTo>
                    <a:pt x="6530162" y="790422"/>
                  </a:lnTo>
                  <a:lnTo>
                    <a:pt x="6530162" y="774979"/>
                  </a:lnTo>
                  <a:close/>
                </a:path>
                <a:path w="8780145" h="8330565">
                  <a:moveTo>
                    <a:pt x="7948447" y="2032876"/>
                  </a:moveTo>
                  <a:lnTo>
                    <a:pt x="7942440" y="2026602"/>
                  </a:lnTo>
                  <a:lnTo>
                    <a:pt x="7824025" y="2026602"/>
                  </a:lnTo>
                  <a:lnTo>
                    <a:pt x="7824025" y="1908454"/>
                  </a:lnTo>
                  <a:lnTo>
                    <a:pt x="7818018" y="1902180"/>
                  </a:lnTo>
                  <a:lnTo>
                    <a:pt x="7802473" y="1902180"/>
                  </a:lnTo>
                  <a:lnTo>
                    <a:pt x="7796187" y="1908454"/>
                  </a:lnTo>
                  <a:lnTo>
                    <a:pt x="7796187" y="2026602"/>
                  </a:lnTo>
                  <a:lnTo>
                    <a:pt x="7678052" y="2026602"/>
                  </a:lnTo>
                  <a:lnTo>
                    <a:pt x="7671778" y="2032876"/>
                  </a:lnTo>
                  <a:lnTo>
                    <a:pt x="7671778" y="2048433"/>
                  </a:lnTo>
                  <a:lnTo>
                    <a:pt x="7678052" y="2054707"/>
                  </a:lnTo>
                  <a:lnTo>
                    <a:pt x="7796187" y="2054707"/>
                  </a:lnTo>
                  <a:lnTo>
                    <a:pt x="7796187" y="2172576"/>
                  </a:lnTo>
                  <a:lnTo>
                    <a:pt x="7802473" y="2178850"/>
                  </a:lnTo>
                  <a:lnTo>
                    <a:pt x="7818018" y="2178850"/>
                  </a:lnTo>
                  <a:lnTo>
                    <a:pt x="7824025" y="2172576"/>
                  </a:lnTo>
                  <a:lnTo>
                    <a:pt x="7824025" y="2054707"/>
                  </a:lnTo>
                  <a:lnTo>
                    <a:pt x="7942440" y="2054707"/>
                  </a:lnTo>
                  <a:lnTo>
                    <a:pt x="7948447" y="2048433"/>
                  </a:lnTo>
                  <a:lnTo>
                    <a:pt x="7948447" y="2032876"/>
                  </a:lnTo>
                  <a:close/>
                </a:path>
                <a:path w="8780145" h="8330565">
                  <a:moveTo>
                    <a:pt x="8717610" y="5516931"/>
                  </a:moveTo>
                  <a:lnTo>
                    <a:pt x="8711336" y="5510644"/>
                  </a:lnTo>
                  <a:lnTo>
                    <a:pt x="8593468" y="5510644"/>
                  </a:lnTo>
                  <a:lnTo>
                    <a:pt x="8593468" y="5392775"/>
                  </a:lnTo>
                  <a:lnTo>
                    <a:pt x="8587194" y="5386502"/>
                  </a:lnTo>
                  <a:lnTo>
                    <a:pt x="8571636" y="5386502"/>
                  </a:lnTo>
                  <a:lnTo>
                    <a:pt x="8565363" y="5392775"/>
                  </a:lnTo>
                  <a:lnTo>
                    <a:pt x="8565363" y="5510644"/>
                  </a:lnTo>
                  <a:lnTo>
                    <a:pt x="8447214" y="5510644"/>
                  </a:lnTo>
                  <a:lnTo>
                    <a:pt x="8440941" y="5516931"/>
                  </a:lnTo>
                  <a:lnTo>
                    <a:pt x="8440941" y="5532475"/>
                  </a:lnTo>
                  <a:lnTo>
                    <a:pt x="8447214" y="5538749"/>
                  </a:lnTo>
                  <a:lnTo>
                    <a:pt x="8565363" y="5538749"/>
                  </a:lnTo>
                  <a:lnTo>
                    <a:pt x="8565363" y="5656897"/>
                  </a:lnTo>
                  <a:lnTo>
                    <a:pt x="8571636" y="5663171"/>
                  </a:lnTo>
                  <a:lnTo>
                    <a:pt x="8587194" y="5663171"/>
                  </a:lnTo>
                  <a:lnTo>
                    <a:pt x="8593468" y="5656897"/>
                  </a:lnTo>
                  <a:lnTo>
                    <a:pt x="8593468" y="5538749"/>
                  </a:lnTo>
                  <a:lnTo>
                    <a:pt x="8711336" y="5538749"/>
                  </a:lnTo>
                  <a:lnTo>
                    <a:pt x="8717610" y="5532475"/>
                  </a:lnTo>
                  <a:lnTo>
                    <a:pt x="8717610" y="5516931"/>
                  </a:lnTo>
                  <a:close/>
                </a:path>
                <a:path w="8780145" h="8330565">
                  <a:moveTo>
                    <a:pt x="8779827" y="8184045"/>
                  </a:moveTo>
                  <a:lnTo>
                    <a:pt x="8773554" y="8177771"/>
                  </a:lnTo>
                  <a:lnTo>
                    <a:pt x="8655672" y="8177771"/>
                  </a:lnTo>
                  <a:lnTo>
                    <a:pt x="8655672" y="8059902"/>
                  </a:lnTo>
                  <a:lnTo>
                    <a:pt x="8649398" y="8053629"/>
                  </a:lnTo>
                  <a:lnTo>
                    <a:pt x="8633854" y="8053629"/>
                  </a:lnTo>
                  <a:lnTo>
                    <a:pt x="8627567" y="8059902"/>
                  </a:lnTo>
                  <a:lnTo>
                    <a:pt x="8627567" y="8177771"/>
                  </a:lnTo>
                  <a:lnTo>
                    <a:pt x="8509432" y="8177771"/>
                  </a:lnTo>
                  <a:lnTo>
                    <a:pt x="8503145" y="8184045"/>
                  </a:lnTo>
                  <a:lnTo>
                    <a:pt x="8503145" y="8199602"/>
                  </a:lnTo>
                  <a:lnTo>
                    <a:pt x="8509432" y="8205876"/>
                  </a:lnTo>
                  <a:lnTo>
                    <a:pt x="8627567" y="8205876"/>
                  </a:lnTo>
                  <a:lnTo>
                    <a:pt x="8627567" y="8324024"/>
                  </a:lnTo>
                  <a:lnTo>
                    <a:pt x="8633854" y="8330298"/>
                  </a:lnTo>
                  <a:lnTo>
                    <a:pt x="8649398" y="8330298"/>
                  </a:lnTo>
                  <a:lnTo>
                    <a:pt x="8655672" y="8324024"/>
                  </a:lnTo>
                  <a:lnTo>
                    <a:pt x="8655672" y="8205876"/>
                  </a:lnTo>
                  <a:lnTo>
                    <a:pt x="8773554" y="8205876"/>
                  </a:lnTo>
                  <a:lnTo>
                    <a:pt x="8779827" y="8199602"/>
                  </a:lnTo>
                  <a:lnTo>
                    <a:pt x="8779827" y="8184045"/>
                  </a:lnTo>
                  <a:close/>
                </a:path>
              </a:pathLst>
            </a:custGeom>
            <a:solidFill>
              <a:srgbClr val="FFFFFF"/>
            </a:solidFill>
          </p:spPr>
          <p:txBody>
            <a:bodyPr wrap="square" lIns="0" tIns="0" rIns="0" bIns="0" rtlCol="0"/>
            <a:lstStyle/>
            <a:p>
              <a:endParaRPr/>
            </a:p>
          </p:txBody>
        </p:sp>
        <p:sp>
          <p:nvSpPr>
            <p:cNvPr id="13" name="object 13"/>
            <p:cNvSpPr/>
            <p:nvPr/>
          </p:nvSpPr>
          <p:spPr>
            <a:xfrm>
              <a:off x="10699085" y="7170462"/>
              <a:ext cx="226739" cy="22673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1522812" y="5133961"/>
              <a:ext cx="277495" cy="276860"/>
            </a:xfrm>
            <a:custGeom>
              <a:avLst/>
              <a:gdLst/>
              <a:ahLst/>
              <a:cxnLst/>
              <a:rect l="l" t="t" r="r" b="b"/>
              <a:pathLst>
                <a:path w="277495" h="276860">
                  <a:moveTo>
                    <a:pt x="276948" y="130556"/>
                  </a:moveTo>
                  <a:lnTo>
                    <a:pt x="270675" y="124256"/>
                  </a:lnTo>
                  <a:lnTo>
                    <a:pt x="152527" y="124256"/>
                  </a:lnTo>
                  <a:lnTo>
                    <a:pt x="152527" y="6273"/>
                  </a:lnTo>
                  <a:lnTo>
                    <a:pt x="146253" y="0"/>
                  </a:lnTo>
                  <a:lnTo>
                    <a:pt x="130708" y="0"/>
                  </a:lnTo>
                  <a:lnTo>
                    <a:pt x="124421" y="6273"/>
                  </a:lnTo>
                  <a:lnTo>
                    <a:pt x="124421" y="124256"/>
                  </a:lnTo>
                  <a:lnTo>
                    <a:pt x="6286" y="124256"/>
                  </a:lnTo>
                  <a:lnTo>
                    <a:pt x="0" y="130556"/>
                  </a:lnTo>
                  <a:lnTo>
                    <a:pt x="0" y="145999"/>
                  </a:lnTo>
                  <a:lnTo>
                    <a:pt x="6286" y="152298"/>
                  </a:lnTo>
                  <a:lnTo>
                    <a:pt x="124421" y="152298"/>
                  </a:lnTo>
                  <a:lnTo>
                    <a:pt x="124421" y="270395"/>
                  </a:lnTo>
                  <a:lnTo>
                    <a:pt x="130708" y="276669"/>
                  </a:lnTo>
                  <a:lnTo>
                    <a:pt x="146253" y="276669"/>
                  </a:lnTo>
                  <a:lnTo>
                    <a:pt x="152527" y="270395"/>
                  </a:lnTo>
                  <a:lnTo>
                    <a:pt x="152527" y="152298"/>
                  </a:lnTo>
                  <a:lnTo>
                    <a:pt x="270675" y="152298"/>
                  </a:lnTo>
                  <a:lnTo>
                    <a:pt x="276948" y="145999"/>
                  </a:lnTo>
                  <a:lnTo>
                    <a:pt x="276948" y="130556"/>
                  </a:lnTo>
                  <a:close/>
                </a:path>
              </a:pathLst>
            </a:custGeom>
            <a:solidFill>
              <a:srgbClr val="FFFFFF"/>
            </a:solidFill>
          </p:spPr>
          <p:txBody>
            <a:bodyPr wrap="square" lIns="0" tIns="0" rIns="0" bIns="0" rtlCol="0"/>
            <a:lstStyle/>
            <a:p>
              <a:endParaRPr/>
            </a:p>
          </p:txBody>
        </p:sp>
        <p:sp>
          <p:nvSpPr>
            <p:cNvPr id="15" name="object 15"/>
            <p:cNvSpPr/>
            <p:nvPr/>
          </p:nvSpPr>
          <p:spPr>
            <a:xfrm>
              <a:off x="11547927" y="5158999"/>
              <a:ext cx="226739" cy="226576"/>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0994301" y="9859974"/>
              <a:ext cx="276860" cy="277495"/>
            </a:xfrm>
            <a:custGeom>
              <a:avLst/>
              <a:gdLst/>
              <a:ahLst/>
              <a:cxnLst/>
              <a:rect l="l" t="t" r="r" b="b"/>
              <a:pathLst>
                <a:path w="276859" h="277495">
                  <a:moveTo>
                    <a:pt x="276669" y="130695"/>
                  </a:moveTo>
                  <a:lnTo>
                    <a:pt x="270395" y="124409"/>
                  </a:lnTo>
                  <a:lnTo>
                    <a:pt x="152527" y="124409"/>
                  </a:lnTo>
                  <a:lnTo>
                    <a:pt x="152527" y="6273"/>
                  </a:lnTo>
                  <a:lnTo>
                    <a:pt x="146253" y="0"/>
                  </a:lnTo>
                  <a:lnTo>
                    <a:pt x="130695" y="0"/>
                  </a:lnTo>
                  <a:lnTo>
                    <a:pt x="124421" y="6273"/>
                  </a:lnTo>
                  <a:lnTo>
                    <a:pt x="124421" y="124409"/>
                  </a:lnTo>
                  <a:lnTo>
                    <a:pt x="6273" y="124409"/>
                  </a:lnTo>
                  <a:lnTo>
                    <a:pt x="0" y="130695"/>
                  </a:lnTo>
                  <a:lnTo>
                    <a:pt x="0" y="146240"/>
                  </a:lnTo>
                  <a:lnTo>
                    <a:pt x="6273" y="152514"/>
                  </a:lnTo>
                  <a:lnTo>
                    <a:pt x="124421" y="152514"/>
                  </a:lnTo>
                  <a:lnTo>
                    <a:pt x="124421" y="270662"/>
                  </a:lnTo>
                  <a:lnTo>
                    <a:pt x="130695" y="276936"/>
                  </a:lnTo>
                  <a:lnTo>
                    <a:pt x="146253" y="276936"/>
                  </a:lnTo>
                  <a:lnTo>
                    <a:pt x="152527" y="270662"/>
                  </a:lnTo>
                  <a:lnTo>
                    <a:pt x="152527" y="152514"/>
                  </a:lnTo>
                  <a:lnTo>
                    <a:pt x="270395" y="152514"/>
                  </a:lnTo>
                  <a:lnTo>
                    <a:pt x="276669" y="146240"/>
                  </a:lnTo>
                  <a:lnTo>
                    <a:pt x="276669" y="130695"/>
                  </a:lnTo>
                  <a:close/>
                </a:path>
              </a:pathLst>
            </a:custGeom>
            <a:solidFill>
              <a:srgbClr val="FFFFFF"/>
            </a:solidFill>
          </p:spPr>
          <p:txBody>
            <a:bodyPr wrap="square" lIns="0" tIns="0" rIns="0" bIns="0" rtlCol="0"/>
            <a:lstStyle/>
            <a:p>
              <a:endParaRPr/>
            </a:p>
          </p:txBody>
        </p:sp>
        <p:sp>
          <p:nvSpPr>
            <p:cNvPr id="17" name="object 17"/>
            <p:cNvSpPr/>
            <p:nvPr/>
          </p:nvSpPr>
          <p:spPr>
            <a:xfrm>
              <a:off x="11019413" y="9885065"/>
              <a:ext cx="226739" cy="22673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0651605" y="6122821"/>
              <a:ext cx="1209040" cy="5997575"/>
            </a:xfrm>
            <a:custGeom>
              <a:avLst/>
              <a:gdLst/>
              <a:ahLst/>
              <a:cxnLst/>
              <a:rect l="l" t="t" r="r" b="b"/>
              <a:pathLst>
                <a:path w="1209040" h="5997575">
                  <a:moveTo>
                    <a:pt x="433285" y="2357602"/>
                  </a:moveTo>
                  <a:lnTo>
                    <a:pt x="427012" y="2351328"/>
                  </a:lnTo>
                  <a:lnTo>
                    <a:pt x="6273" y="2351328"/>
                  </a:lnTo>
                  <a:lnTo>
                    <a:pt x="0" y="2357602"/>
                  </a:lnTo>
                  <a:lnTo>
                    <a:pt x="0" y="2372893"/>
                  </a:lnTo>
                  <a:lnTo>
                    <a:pt x="6273" y="2379167"/>
                  </a:lnTo>
                  <a:lnTo>
                    <a:pt x="427012" y="2379167"/>
                  </a:lnTo>
                  <a:lnTo>
                    <a:pt x="433285" y="2372893"/>
                  </a:lnTo>
                  <a:lnTo>
                    <a:pt x="433285" y="2357602"/>
                  </a:lnTo>
                  <a:close/>
                </a:path>
                <a:path w="1209040" h="5997575">
                  <a:moveTo>
                    <a:pt x="557707" y="2256104"/>
                  </a:moveTo>
                  <a:lnTo>
                    <a:pt x="551434" y="2249830"/>
                  </a:lnTo>
                  <a:lnTo>
                    <a:pt x="130695" y="2249830"/>
                  </a:lnTo>
                  <a:lnTo>
                    <a:pt x="124421" y="2256104"/>
                  </a:lnTo>
                  <a:lnTo>
                    <a:pt x="124421" y="2271661"/>
                  </a:lnTo>
                  <a:lnTo>
                    <a:pt x="130695" y="2277935"/>
                  </a:lnTo>
                  <a:lnTo>
                    <a:pt x="551434" y="2277935"/>
                  </a:lnTo>
                  <a:lnTo>
                    <a:pt x="557707" y="2271661"/>
                  </a:lnTo>
                  <a:lnTo>
                    <a:pt x="557707" y="2256104"/>
                  </a:lnTo>
                  <a:close/>
                </a:path>
                <a:path w="1209040" h="5997575">
                  <a:moveTo>
                    <a:pt x="899312" y="107645"/>
                  </a:moveTo>
                  <a:lnTo>
                    <a:pt x="893038" y="101371"/>
                  </a:lnTo>
                  <a:lnTo>
                    <a:pt x="472300" y="101371"/>
                  </a:lnTo>
                  <a:lnTo>
                    <a:pt x="466026" y="107645"/>
                  </a:lnTo>
                  <a:lnTo>
                    <a:pt x="466026" y="123088"/>
                  </a:lnTo>
                  <a:lnTo>
                    <a:pt x="472300" y="129387"/>
                  </a:lnTo>
                  <a:lnTo>
                    <a:pt x="893038" y="129387"/>
                  </a:lnTo>
                  <a:lnTo>
                    <a:pt x="899312" y="123088"/>
                  </a:lnTo>
                  <a:lnTo>
                    <a:pt x="899312" y="107645"/>
                  </a:lnTo>
                  <a:close/>
                </a:path>
                <a:path w="1209040" h="5997575">
                  <a:moveTo>
                    <a:pt x="1023734" y="6273"/>
                  </a:moveTo>
                  <a:lnTo>
                    <a:pt x="1017460" y="0"/>
                  </a:lnTo>
                  <a:lnTo>
                    <a:pt x="596455" y="0"/>
                  </a:lnTo>
                  <a:lnTo>
                    <a:pt x="590181" y="6273"/>
                  </a:lnTo>
                  <a:lnTo>
                    <a:pt x="590181" y="21755"/>
                  </a:lnTo>
                  <a:lnTo>
                    <a:pt x="596455" y="28028"/>
                  </a:lnTo>
                  <a:lnTo>
                    <a:pt x="1017460" y="28028"/>
                  </a:lnTo>
                  <a:lnTo>
                    <a:pt x="1023734" y="21755"/>
                  </a:lnTo>
                  <a:lnTo>
                    <a:pt x="1023734" y="6273"/>
                  </a:lnTo>
                  <a:close/>
                </a:path>
                <a:path w="1209040" h="5997575">
                  <a:moveTo>
                    <a:pt x="1084313" y="5975350"/>
                  </a:moveTo>
                  <a:lnTo>
                    <a:pt x="1078039" y="5969076"/>
                  </a:lnTo>
                  <a:lnTo>
                    <a:pt x="657301" y="5969076"/>
                  </a:lnTo>
                  <a:lnTo>
                    <a:pt x="651027" y="5975350"/>
                  </a:lnTo>
                  <a:lnTo>
                    <a:pt x="651027" y="5990907"/>
                  </a:lnTo>
                  <a:lnTo>
                    <a:pt x="657301" y="5997181"/>
                  </a:lnTo>
                  <a:lnTo>
                    <a:pt x="1078039" y="5997181"/>
                  </a:lnTo>
                  <a:lnTo>
                    <a:pt x="1084313" y="5990907"/>
                  </a:lnTo>
                  <a:lnTo>
                    <a:pt x="1084313" y="5975350"/>
                  </a:lnTo>
                  <a:close/>
                </a:path>
                <a:path w="1209040" h="5997575">
                  <a:moveTo>
                    <a:pt x="1208735" y="5874118"/>
                  </a:moveTo>
                  <a:lnTo>
                    <a:pt x="1202461" y="5867844"/>
                  </a:lnTo>
                  <a:lnTo>
                    <a:pt x="781723" y="5867844"/>
                  </a:lnTo>
                  <a:lnTo>
                    <a:pt x="775436" y="5874118"/>
                  </a:lnTo>
                  <a:lnTo>
                    <a:pt x="775436" y="5889676"/>
                  </a:lnTo>
                  <a:lnTo>
                    <a:pt x="781723" y="5895949"/>
                  </a:lnTo>
                  <a:lnTo>
                    <a:pt x="1202461" y="5895949"/>
                  </a:lnTo>
                  <a:lnTo>
                    <a:pt x="1208735" y="5889676"/>
                  </a:lnTo>
                  <a:lnTo>
                    <a:pt x="1208735" y="5874118"/>
                  </a:lnTo>
                  <a:close/>
                </a:path>
              </a:pathLst>
            </a:custGeom>
            <a:solidFill>
              <a:srgbClr val="FFFFFF"/>
            </a:solidFill>
          </p:spPr>
          <p:txBody>
            <a:bodyPr wrap="square" lIns="0" tIns="0" rIns="0" bIns="0" rtlCol="0"/>
            <a:lstStyle/>
            <a:p>
              <a:endParaRPr/>
            </a:p>
          </p:txBody>
        </p:sp>
        <p:sp>
          <p:nvSpPr>
            <p:cNvPr id="19" name="object 19"/>
            <p:cNvSpPr/>
            <p:nvPr/>
          </p:nvSpPr>
          <p:spPr>
            <a:xfrm>
              <a:off x="2143543" y="11969926"/>
              <a:ext cx="10158730" cy="2898140"/>
            </a:xfrm>
            <a:custGeom>
              <a:avLst/>
              <a:gdLst/>
              <a:ahLst/>
              <a:cxnLst/>
              <a:rect l="l" t="t" r="r" b="b"/>
              <a:pathLst>
                <a:path w="10158730" h="2898140">
                  <a:moveTo>
                    <a:pt x="5151920" y="2897780"/>
                  </a:moveTo>
                  <a:lnTo>
                    <a:pt x="5006684" y="2897780"/>
                  </a:lnTo>
                  <a:lnTo>
                    <a:pt x="4862474" y="2896357"/>
                  </a:lnTo>
                  <a:lnTo>
                    <a:pt x="4719711" y="2893537"/>
                  </a:lnTo>
                  <a:lnTo>
                    <a:pt x="4578494" y="2889345"/>
                  </a:lnTo>
                  <a:lnTo>
                    <a:pt x="4438925" y="2883807"/>
                  </a:lnTo>
                  <a:lnTo>
                    <a:pt x="4301102" y="2876949"/>
                  </a:lnTo>
                  <a:lnTo>
                    <a:pt x="4165127" y="2868797"/>
                  </a:lnTo>
                  <a:lnTo>
                    <a:pt x="4031099" y="2859377"/>
                  </a:lnTo>
                  <a:lnTo>
                    <a:pt x="3899118" y="2848715"/>
                  </a:lnTo>
                  <a:lnTo>
                    <a:pt x="3769285" y="2836836"/>
                  </a:lnTo>
                  <a:lnTo>
                    <a:pt x="3641701" y="2823767"/>
                  </a:lnTo>
                  <a:lnTo>
                    <a:pt x="3516464" y="2809533"/>
                  </a:lnTo>
                  <a:lnTo>
                    <a:pt x="3393676" y="2794161"/>
                  </a:lnTo>
                  <a:lnTo>
                    <a:pt x="3273436" y="2777676"/>
                  </a:lnTo>
                  <a:lnTo>
                    <a:pt x="3155844" y="2760104"/>
                  </a:lnTo>
                  <a:lnTo>
                    <a:pt x="3041002" y="2741471"/>
                  </a:lnTo>
                  <a:lnTo>
                    <a:pt x="2929008" y="2721804"/>
                  </a:lnTo>
                  <a:lnTo>
                    <a:pt x="2819963" y="2701127"/>
                  </a:lnTo>
                  <a:lnTo>
                    <a:pt x="2713968" y="2679468"/>
                  </a:lnTo>
                  <a:lnTo>
                    <a:pt x="2611122" y="2656851"/>
                  </a:lnTo>
                  <a:lnTo>
                    <a:pt x="2511526" y="2633302"/>
                  </a:lnTo>
                  <a:lnTo>
                    <a:pt x="2415280" y="2608849"/>
                  </a:lnTo>
                  <a:lnTo>
                    <a:pt x="2322484" y="2583516"/>
                  </a:lnTo>
                  <a:lnTo>
                    <a:pt x="2233238" y="2557329"/>
                  </a:lnTo>
                  <a:lnTo>
                    <a:pt x="2147642" y="2530314"/>
                  </a:lnTo>
                  <a:lnTo>
                    <a:pt x="2065797" y="2502498"/>
                  </a:lnTo>
                  <a:lnTo>
                    <a:pt x="1987802" y="2473906"/>
                  </a:lnTo>
                  <a:lnTo>
                    <a:pt x="1913758" y="2444564"/>
                  </a:lnTo>
                  <a:lnTo>
                    <a:pt x="1878249" y="2429620"/>
                  </a:lnTo>
                  <a:lnTo>
                    <a:pt x="1810320" y="2399202"/>
                  </a:lnTo>
                  <a:lnTo>
                    <a:pt x="1746591" y="2368099"/>
                  </a:lnTo>
                  <a:lnTo>
                    <a:pt x="1687164" y="2336336"/>
                  </a:lnTo>
                  <a:lnTo>
                    <a:pt x="1632139" y="2303940"/>
                  </a:lnTo>
                  <a:lnTo>
                    <a:pt x="1581616" y="2270937"/>
                  </a:lnTo>
                  <a:lnTo>
                    <a:pt x="1535694" y="2237352"/>
                  </a:lnTo>
                  <a:lnTo>
                    <a:pt x="1494475" y="2203211"/>
                  </a:lnTo>
                  <a:lnTo>
                    <a:pt x="1458058" y="2168541"/>
                  </a:lnTo>
                  <a:lnTo>
                    <a:pt x="1426544" y="2133367"/>
                  </a:lnTo>
                  <a:lnTo>
                    <a:pt x="1400032" y="2097715"/>
                  </a:lnTo>
                  <a:lnTo>
                    <a:pt x="1378623" y="2061612"/>
                  </a:lnTo>
                  <a:lnTo>
                    <a:pt x="1362417" y="2025082"/>
                  </a:lnTo>
                  <a:lnTo>
                    <a:pt x="1351514" y="1988152"/>
                  </a:lnTo>
                  <a:lnTo>
                    <a:pt x="1345323" y="1932063"/>
                  </a:lnTo>
                  <a:lnTo>
                    <a:pt x="1348718" y="1890539"/>
                  </a:lnTo>
                  <a:lnTo>
                    <a:pt x="1358807" y="1849478"/>
                  </a:lnTo>
                  <a:lnTo>
                    <a:pt x="1375444" y="1808908"/>
                  </a:lnTo>
                  <a:lnTo>
                    <a:pt x="1398483" y="1768858"/>
                  </a:lnTo>
                  <a:lnTo>
                    <a:pt x="1427779" y="1729357"/>
                  </a:lnTo>
                  <a:lnTo>
                    <a:pt x="1463186" y="1690434"/>
                  </a:lnTo>
                  <a:lnTo>
                    <a:pt x="1504559" y="1652117"/>
                  </a:lnTo>
                  <a:lnTo>
                    <a:pt x="1427967" y="1637386"/>
                  </a:lnTo>
                  <a:lnTo>
                    <a:pt x="1353040" y="1622346"/>
                  </a:lnTo>
                  <a:lnTo>
                    <a:pt x="1279806" y="1607002"/>
                  </a:lnTo>
                  <a:lnTo>
                    <a:pt x="1208294" y="1591360"/>
                  </a:lnTo>
                  <a:lnTo>
                    <a:pt x="1138533" y="1575425"/>
                  </a:lnTo>
                  <a:lnTo>
                    <a:pt x="1070550" y="1559202"/>
                  </a:lnTo>
                  <a:lnTo>
                    <a:pt x="1004375" y="1542698"/>
                  </a:lnTo>
                  <a:lnTo>
                    <a:pt x="940037" y="1525918"/>
                  </a:lnTo>
                  <a:lnTo>
                    <a:pt x="877563" y="1508866"/>
                  </a:lnTo>
                  <a:lnTo>
                    <a:pt x="816982" y="1491549"/>
                  </a:lnTo>
                  <a:lnTo>
                    <a:pt x="758323" y="1473971"/>
                  </a:lnTo>
                  <a:lnTo>
                    <a:pt x="701615" y="1456139"/>
                  </a:lnTo>
                  <a:lnTo>
                    <a:pt x="646885" y="1438058"/>
                  </a:lnTo>
                  <a:lnTo>
                    <a:pt x="594163" y="1419732"/>
                  </a:lnTo>
                  <a:lnTo>
                    <a:pt x="543478" y="1401169"/>
                  </a:lnTo>
                  <a:lnTo>
                    <a:pt x="494857" y="1382372"/>
                  </a:lnTo>
                  <a:lnTo>
                    <a:pt x="448329" y="1363348"/>
                  </a:lnTo>
                  <a:lnTo>
                    <a:pt x="403923" y="1344102"/>
                  </a:lnTo>
                  <a:lnTo>
                    <a:pt x="361667" y="1324639"/>
                  </a:lnTo>
                  <a:lnTo>
                    <a:pt x="321590" y="1304965"/>
                  </a:lnTo>
                  <a:lnTo>
                    <a:pt x="283721" y="1285085"/>
                  </a:lnTo>
                  <a:lnTo>
                    <a:pt x="248087" y="1265005"/>
                  </a:lnTo>
                  <a:lnTo>
                    <a:pt x="214719" y="1244730"/>
                  </a:lnTo>
                  <a:lnTo>
                    <a:pt x="154889" y="1203617"/>
                  </a:lnTo>
                  <a:lnTo>
                    <a:pt x="104461" y="1161790"/>
                  </a:lnTo>
                  <a:lnTo>
                    <a:pt x="63662" y="1119292"/>
                  </a:lnTo>
                  <a:lnTo>
                    <a:pt x="32722" y="1076167"/>
                  </a:lnTo>
                  <a:lnTo>
                    <a:pt x="11868" y="1032458"/>
                  </a:lnTo>
                  <a:lnTo>
                    <a:pt x="1329" y="988209"/>
                  </a:lnTo>
                  <a:lnTo>
                    <a:pt x="0" y="965895"/>
                  </a:lnTo>
                  <a:lnTo>
                    <a:pt x="552" y="951503"/>
                  </a:lnTo>
                  <a:lnTo>
                    <a:pt x="8778" y="908636"/>
                  </a:lnTo>
                  <a:lnTo>
                    <a:pt x="26696" y="866264"/>
                  </a:lnTo>
                  <a:lnTo>
                    <a:pt x="54099" y="824427"/>
                  </a:lnTo>
                  <a:lnTo>
                    <a:pt x="90782" y="783162"/>
                  </a:lnTo>
                  <a:lnTo>
                    <a:pt x="120290" y="755990"/>
                  </a:lnTo>
                  <a:lnTo>
                    <a:pt x="153769" y="729103"/>
                  </a:lnTo>
                  <a:lnTo>
                    <a:pt x="191158" y="702510"/>
                  </a:lnTo>
                  <a:lnTo>
                    <a:pt x="232395" y="676225"/>
                  </a:lnTo>
                  <a:lnTo>
                    <a:pt x="277421" y="650259"/>
                  </a:lnTo>
                  <a:lnTo>
                    <a:pt x="326172" y="624623"/>
                  </a:lnTo>
                  <a:lnTo>
                    <a:pt x="378589" y="599330"/>
                  </a:lnTo>
                  <a:lnTo>
                    <a:pt x="434609" y="574390"/>
                  </a:lnTo>
                  <a:lnTo>
                    <a:pt x="494173" y="549815"/>
                  </a:lnTo>
                  <a:lnTo>
                    <a:pt x="557218" y="525617"/>
                  </a:lnTo>
                  <a:lnTo>
                    <a:pt x="623683" y="501808"/>
                  </a:lnTo>
                  <a:lnTo>
                    <a:pt x="693508" y="478400"/>
                  </a:lnTo>
                  <a:lnTo>
                    <a:pt x="766631" y="455403"/>
                  </a:lnTo>
                  <a:lnTo>
                    <a:pt x="842990" y="432830"/>
                  </a:lnTo>
                  <a:lnTo>
                    <a:pt x="922526" y="410692"/>
                  </a:lnTo>
                  <a:lnTo>
                    <a:pt x="1005175" y="389000"/>
                  </a:lnTo>
                  <a:lnTo>
                    <a:pt x="1090879" y="367767"/>
                  </a:lnTo>
                  <a:lnTo>
                    <a:pt x="1179574" y="347005"/>
                  </a:lnTo>
                  <a:lnTo>
                    <a:pt x="1271200" y="326724"/>
                  </a:lnTo>
                  <a:lnTo>
                    <a:pt x="1414001" y="297231"/>
                  </a:lnTo>
                  <a:lnTo>
                    <a:pt x="1563052" y="268887"/>
                  </a:lnTo>
                  <a:lnTo>
                    <a:pt x="1718148" y="241732"/>
                  </a:lnTo>
                  <a:lnTo>
                    <a:pt x="1879081" y="215805"/>
                  </a:lnTo>
                  <a:lnTo>
                    <a:pt x="2045645" y="191145"/>
                  </a:lnTo>
                  <a:lnTo>
                    <a:pt x="2217633" y="167791"/>
                  </a:lnTo>
                  <a:lnTo>
                    <a:pt x="2394840" y="145783"/>
                  </a:lnTo>
                  <a:lnTo>
                    <a:pt x="2577058" y="125160"/>
                  </a:lnTo>
                  <a:lnTo>
                    <a:pt x="2764081" y="105961"/>
                  </a:lnTo>
                  <a:lnTo>
                    <a:pt x="2955702" y="88225"/>
                  </a:lnTo>
                  <a:lnTo>
                    <a:pt x="3151716" y="71993"/>
                  </a:lnTo>
                  <a:lnTo>
                    <a:pt x="3351915" y="57302"/>
                  </a:lnTo>
                  <a:lnTo>
                    <a:pt x="3556093" y="44192"/>
                  </a:lnTo>
                  <a:lnTo>
                    <a:pt x="3764044" y="32703"/>
                  </a:lnTo>
                  <a:lnTo>
                    <a:pt x="3975561" y="22874"/>
                  </a:lnTo>
                  <a:lnTo>
                    <a:pt x="4190438" y="14744"/>
                  </a:lnTo>
                  <a:lnTo>
                    <a:pt x="4408467" y="8352"/>
                  </a:lnTo>
                  <a:lnTo>
                    <a:pt x="4629443" y="3738"/>
                  </a:lnTo>
                  <a:lnTo>
                    <a:pt x="4853159" y="941"/>
                  </a:lnTo>
                  <a:lnTo>
                    <a:pt x="5079409" y="0"/>
                  </a:lnTo>
                  <a:lnTo>
                    <a:pt x="5305659" y="941"/>
                  </a:lnTo>
                  <a:lnTo>
                    <a:pt x="5529375" y="3738"/>
                  </a:lnTo>
                  <a:lnTo>
                    <a:pt x="5750351" y="8352"/>
                  </a:lnTo>
                  <a:lnTo>
                    <a:pt x="5968381" y="14744"/>
                  </a:lnTo>
                  <a:lnTo>
                    <a:pt x="6183257" y="22874"/>
                  </a:lnTo>
                  <a:lnTo>
                    <a:pt x="6394774" y="32703"/>
                  </a:lnTo>
                  <a:lnTo>
                    <a:pt x="6602725" y="44192"/>
                  </a:lnTo>
                  <a:lnTo>
                    <a:pt x="6806903" y="57302"/>
                  </a:lnTo>
                  <a:lnTo>
                    <a:pt x="7007103" y="71993"/>
                  </a:lnTo>
                  <a:lnTo>
                    <a:pt x="7203116" y="88225"/>
                  </a:lnTo>
                  <a:lnTo>
                    <a:pt x="7394738" y="105961"/>
                  </a:lnTo>
                  <a:lnTo>
                    <a:pt x="7581761" y="125160"/>
                  </a:lnTo>
                  <a:lnTo>
                    <a:pt x="7763979" y="145783"/>
                  </a:lnTo>
                  <a:lnTo>
                    <a:pt x="7941185" y="167791"/>
                  </a:lnTo>
                  <a:lnTo>
                    <a:pt x="8113174" y="191145"/>
                  </a:lnTo>
                  <a:lnTo>
                    <a:pt x="8279738" y="215805"/>
                  </a:lnTo>
                  <a:lnTo>
                    <a:pt x="8440671" y="241732"/>
                  </a:lnTo>
                  <a:lnTo>
                    <a:pt x="8595766" y="268887"/>
                  </a:lnTo>
                  <a:lnTo>
                    <a:pt x="8744818" y="297231"/>
                  </a:lnTo>
                  <a:lnTo>
                    <a:pt x="8887619" y="326724"/>
                  </a:lnTo>
                  <a:lnTo>
                    <a:pt x="8979245" y="347005"/>
                  </a:lnTo>
                  <a:lnTo>
                    <a:pt x="9067940" y="367767"/>
                  </a:lnTo>
                  <a:lnTo>
                    <a:pt x="9153643" y="389000"/>
                  </a:lnTo>
                  <a:lnTo>
                    <a:pt x="9236293" y="410692"/>
                  </a:lnTo>
                  <a:lnTo>
                    <a:pt x="9315828" y="432830"/>
                  </a:lnTo>
                  <a:lnTo>
                    <a:pt x="9392188" y="455403"/>
                  </a:lnTo>
                  <a:lnTo>
                    <a:pt x="9465311" y="478400"/>
                  </a:lnTo>
                  <a:lnTo>
                    <a:pt x="9535135" y="501808"/>
                  </a:lnTo>
                  <a:lnTo>
                    <a:pt x="9601601" y="525617"/>
                  </a:lnTo>
                  <a:lnTo>
                    <a:pt x="9664646" y="549815"/>
                  </a:lnTo>
                  <a:lnTo>
                    <a:pt x="9724209" y="574390"/>
                  </a:lnTo>
                  <a:lnTo>
                    <a:pt x="9780230" y="599330"/>
                  </a:lnTo>
                  <a:lnTo>
                    <a:pt x="9832646" y="624623"/>
                  </a:lnTo>
                  <a:lnTo>
                    <a:pt x="9881398" y="650259"/>
                  </a:lnTo>
                  <a:lnTo>
                    <a:pt x="9926423" y="676225"/>
                  </a:lnTo>
                  <a:lnTo>
                    <a:pt x="9967661" y="702510"/>
                  </a:lnTo>
                  <a:lnTo>
                    <a:pt x="10005050" y="729103"/>
                  </a:lnTo>
                  <a:lnTo>
                    <a:pt x="10038529" y="755990"/>
                  </a:lnTo>
                  <a:lnTo>
                    <a:pt x="10068037" y="783162"/>
                  </a:lnTo>
                  <a:lnTo>
                    <a:pt x="10104719" y="824427"/>
                  </a:lnTo>
                  <a:lnTo>
                    <a:pt x="10132123" y="866264"/>
                  </a:lnTo>
                  <a:lnTo>
                    <a:pt x="10150041" y="908636"/>
                  </a:lnTo>
                  <a:lnTo>
                    <a:pt x="10158267" y="951503"/>
                  </a:lnTo>
                  <a:lnTo>
                    <a:pt x="10158710" y="965895"/>
                  </a:lnTo>
                  <a:lnTo>
                    <a:pt x="10157382" y="988209"/>
                  </a:lnTo>
                  <a:lnTo>
                    <a:pt x="10146844" y="1032458"/>
                  </a:lnTo>
                  <a:lnTo>
                    <a:pt x="10125989" y="1076167"/>
                  </a:lnTo>
                  <a:lnTo>
                    <a:pt x="10095043" y="1119292"/>
                  </a:lnTo>
                  <a:lnTo>
                    <a:pt x="10054237" y="1161790"/>
                  </a:lnTo>
                  <a:lnTo>
                    <a:pt x="10003800" y="1203617"/>
                  </a:lnTo>
                  <a:lnTo>
                    <a:pt x="9943959" y="1244730"/>
                  </a:lnTo>
                  <a:lnTo>
                    <a:pt x="9910583" y="1265005"/>
                  </a:lnTo>
                  <a:lnTo>
                    <a:pt x="9874943" y="1285085"/>
                  </a:lnTo>
                  <a:lnTo>
                    <a:pt x="9837067" y="1304965"/>
                  </a:lnTo>
                  <a:lnTo>
                    <a:pt x="9796982" y="1324639"/>
                  </a:lnTo>
                  <a:lnTo>
                    <a:pt x="9754719" y="1344102"/>
                  </a:lnTo>
                  <a:lnTo>
                    <a:pt x="9710304" y="1363348"/>
                  </a:lnTo>
                  <a:lnTo>
                    <a:pt x="9663768" y="1382372"/>
                  </a:lnTo>
                  <a:lnTo>
                    <a:pt x="9615139" y="1401169"/>
                  </a:lnTo>
                  <a:lnTo>
                    <a:pt x="9564444" y="1419732"/>
                  </a:lnTo>
                  <a:lnTo>
                    <a:pt x="9511714" y="1438058"/>
                  </a:lnTo>
                  <a:lnTo>
                    <a:pt x="9456975" y="1456139"/>
                  </a:lnTo>
                  <a:lnTo>
                    <a:pt x="9400258" y="1473971"/>
                  </a:lnTo>
                  <a:lnTo>
                    <a:pt x="9341590" y="1491549"/>
                  </a:lnTo>
                  <a:lnTo>
                    <a:pt x="9281001" y="1508866"/>
                  </a:lnTo>
                  <a:lnTo>
                    <a:pt x="9218518" y="1525918"/>
                  </a:lnTo>
                  <a:lnTo>
                    <a:pt x="9154171" y="1542698"/>
                  </a:lnTo>
                  <a:lnTo>
                    <a:pt x="9087987" y="1559202"/>
                  </a:lnTo>
                  <a:lnTo>
                    <a:pt x="9019997" y="1575425"/>
                  </a:lnTo>
                  <a:lnTo>
                    <a:pt x="8950227" y="1591360"/>
                  </a:lnTo>
                  <a:lnTo>
                    <a:pt x="8878707" y="1607002"/>
                  </a:lnTo>
                  <a:lnTo>
                    <a:pt x="8805466" y="1622346"/>
                  </a:lnTo>
                  <a:lnTo>
                    <a:pt x="8730531" y="1637386"/>
                  </a:lnTo>
                  <a:lnTo>
                    <a:pt x="8653932" y="1652117"/>
                  </a:lnTo>
                  <a:lnTo>
                    <a:pt x="8695405" y="1690434"/>
                  </a:lnTo>
                  <a:lnTo>
                    <a:pt x="8730865" y="1729357"/>
                  </a:lnTo>
                  <a:lnTo>
                    <a:pt x="8760177" y="1768858"/>
                  </a:lnTo>
                  <a:lnTo>
                    <a:pt x="8783208" y="1808908"/>
                  </a:lnTo>
                  <a:lnTo>
                    <a:pt x="8799824" y="1849478"/>
                  </a:lnTo>
                  <a:lnTo>
                    <a:pt x="8809892" y="1890539"/>
                  </a:lnTo>
                  <a:lnTo>
                    <a:pt x="8813277" y="1932063"/>
                  </a:lnTo>
                  <a:lnTo>
                    <a:pt x="8812585" y="1950848"/>
                  </a:lnTo>
                  <a:lnTo>
                    <a:pt x="8802304" y="2006665"/>
                  </a:lnTo>
                  <a:lnTo>
                    <a:pt x="8788738" y="2043398"/>
                  </a:lnTo>
                  <a:lnTo>
                    <a:pt x="8769920" y="2079718"/>
                  </a:lnTo>
                  <a:lnTo>
                    <a:pt x="8745948" y="2115599"/>
                  </a:lnTo>
                  <a:lnTo>
                    <a:pt x="8716924" y="2151016"/>
                  </a:lnTo>
                  <a:lnTo>
                    <a:pt x="8682948" y="2185941"/>
                  </a:lnTo>
                  <a:lnTo>
                    <a:pt x="8644119" y="2220349"/>
                  </a:lnTo>
                  <a:lnTo>
                    <a:pt x="8600538" y="2254215"/>
                  </a:lnTo>
                  <a:lnTo>
                    <a:pt x="8552306" y="2287513"/>
                  </a:lnTo>
                  <a:lnTo>
                    <a:pt x="8499521" y="2320216"/>
                  </a:lnTo>
                  <a:lnTo>
                    <a:pt x="8442285" y="2352298"/>
                  </a:lnTo>
                  <a:lnTo>
                    <a:pt x="8380697" y="2383734"/>
                  </a:lnTo>
                  <a:lnTo>
                    <a:pt x="8314859" y="2414498"/>
                  </a:lnTo>
                  <a:lnTo>
                    <a:pt x="8244868" y="2444564"/>
                  </a:lnTo>
                  <a:lnTo>
                    <a:pt x="8170827" y="2473906"/>
                  </a:lnTo>
                  <a:lnTo>
                    <a:pt x="8092835" y="2502498"/>
                  </a:lnTo>
                  <a:lnTo>
                    <a:pt x="8010992" y="2530314"/>
                  </a:lnTo>
                  <a:lnTo>
                    <a:pt x="7925399" y="2557329"/>
                  </a:lnTo>
                  <a:lnTo>
                    <a:pt x="7836155" y="2583516"/>
                  </a:lnTo>
                  <a:lnTo>
                    <a:pt x="7743361" y="2608849"/>
                  </a:lnTo>
                  <a:lnTo>
                    <a:pt x="7647116" y="2633302"/>
                  </a:lnTo>
                  <a:lnTo>
                    <a:pt x="7547522" y="2656851"/>
                  </a:lnTo>
                  <a:lnTo>
                    <a:pt x="7444678" y="2679468"/>
                  </a:lnTo>
                  <a:lnTo>
                    <a:pt x="7338684" y="2701127"/>
                  </a:lnTo>
                  <a:lnTo>
                    <a:pt x="7229640" y="2721804"/>
                  </a:lnTo>
                  <a:lnTo>
                    <a:pt x="7117647" y="2741471"/>
                  </a:lnTo>
                  <a:lnTo>
                    <a:pt x="7002805" y="2760104"/>
                  </a:lnTo>
                  <a:lnTo>
                    <a:pt x="6885213" y="2777676"/>
                  </a:lnTo>
                  <a:lnTo>
                    <a:pt x="6764973" y="2794161"/>
                  </a:lnTo>
                  <a:lnTo>
                    <a:pt x="6642183" y="2809533"/>
                  </a:lnTo>
                  <a:lnTo>
                    <a:pt x="6516945" y="2823767"/>
                  </a:lnTo>
                  <a:lnTo>
                    <a:pt x="6389359" y="2836836"/>
                  </a:lnTo>
                  <a:lnTo>
                    <a:pt x="6259524" y="2848715"/>
                  </a:lnTo>
                  <a:lnTo>
                    <a:pt x="6127541" y="2859377"/>
                  </a:lnTo>
                  <a:lnTo>
                    <a:pt x="5993510" y="2868797"/>
                  </a:lnTo>
                  <a:lnTo>
                    <a:pt x="5857530" y="2876949"/>
                  </a:lnTo>
                  <a:lnTo>
                    <a:pt x="5719703" y="2883807"/>
                  </a:lnTo>
                  <a:lnTo>
                    <a:pt x="5580129" y="2889345"/>
                  </a:lnTo>
                  <a:lnTo>
                    <a:pt x="5438906" y="2893537"/>
                  </a:lnTo>
                  <a:lnTo>
                    <a:pt x="5296137" y="2896357"/>
                  </a:lnTo>
                  <a:lnTo>
                    <a:pt x="5151920" y="2897780"/>
                  </a:lnTo>
                  <a:close/>
                </a:path>
              </a:pathLst>
            </a:custGeom>
            <a:solidFill>
              <a:srgbClr val="4FA22E"/>
            </a:solidFill>
          </p:spPr>
          <p:txBody>
            <a:bodyPr wrap="square" lIns="0" tIns="0" rIns="0" bIns="0" rtlCol="0"/>
            <a:lstStyle/>
            <a:p>
              <a:endParaRPr/>
            </a:p>
          </p:txBody>
        </p:sp>
        <p:sp>
          <p:nvSpPr>
            <p:cNvPr id="20" name="object 20"/>
            <p:cNvSpPr/>
            <p:nvPr/>
          </p:nvSpPr>
          <p:spPr>
            <a:xfrm>
              <a:off x="2982508" y="11977192"/>
              <a:ext cx="8481060" cy="2197100"/>
            </a:xfrm>
            <a:custGeom>
              <a:avLst/>
              <a:gdLst/>
              <a:ahLst/>
              <a:cxnLst/>
              <a:rect l="l" t="t" r="r" b="b"/>
              <a:pathLst>
                <a:path w="8481060" h="2197100">
                  <a:moveTo>
                    <a:pt x="4840304" y="12699"/>
                  </a:moveTo>
                  <a:lnTo>
                    <a:pt x="3640494" y="12699"/>
                  </a:lnTo>
                  <a:lnTo>
                    <a:pt x="3714185" y="0"/>
                  </a:lnTo>
                  <a:lnTo>
                    <a:pt x="4766612" y="0"/>
                  </a:lnTo>
                  <a:lnTo>
                    <a:pt x="4840304" y="12699"/>
                  </a:lnTo>
                  <a:close/>
                </a:path>
                <a:path w="8481060" h="2197100">
                  <a:moveTo>
                    <a:pt x="5273581" y="25399"/>
                  </a:moveTo>
                  <a:lnTo>
                    <a:pt x="3207219" y="25399"/>
                  </a:lnTo>
                  <a:lnTo>
                    <a:pt x="3278318" y="12699"/>
                  </a:lnTo>
                  <a:lnTo>
                    <a:pt x="5202481" y="12699"/>
                  </a:lnTo>
                  <a:lnTo>
                    <a:pt x="5273581" y="25399"/>
                  </a:lnTo>
                  <a:close/>
                </a:path>
                <a:path w="8481060" h="2197100">
                  <a:moveTo>
                    <a:pt x="5553157" y="38099"/>
                  </a:moveTo>
                  <a:lnTo>
                    <a:pt x="2927643" y="38099"/>
                  </a:lnTo>
                  <a:lnTo>
                    <a:pt x="2996791" y="25399"/>
                  </a:lnTo>
                  <a:lnTo>
                    <a:pt x="5484009" y="25399"/>
                  </a:lnTo>
                  <a:lnTo>
                    <a:pt x="5553157" y="38099"/>
                  </a:lnTo>
                  <a:close/>
                </a:path>
                <a:path w="8481060" h="2197100">
                  <a:moveTo>
                    <a:pt x="5757459" y="50799"/>
                  </a:moveTo>
                  <a:lnTo>
                    <a:pt x="2723341" y="50799"/>
                  </a:lnTo>
                  <a:lnTo>
                    <a:pt x="2790907" y="38099"/>
                  </a:lnTo>
                  <a:lnTo>
                    <a:pt x="5689893" y="38099"/>
                  </a:lnTo>
                  <a:lnTo>
                    <a:pt x="5757459" y="50799"/>
                  </a:lnTo>
                  <a:close/>
                </a:path>
                <a:path w="8481060" h="2197100">
                  <a:moveTo>
                    <a:pt x="5890930" y="63499"/>
                  </a:moveTo>
                  <a:lnTo>
                    <a:pt x="2589870" y="63499"/>
                  </a:lnTo>
                  <a:lnTo>
                    <a:pt x="2656325" y="50799"/>
                  </a:lnTo>
                  <a:lnTo>
                    <a:pt x="5824475" y="50799"/>
                  </a:lnTo>
                  <a:lnTo>
                    <a:pt x="5890930" y="63499"/>
                  </a:lnTo>
                  <a:close/>
                </a:path>
                <a:path w="8481060" h="2197100">
                  <a:moveTo>
                    <a:pt x="6086817" y="76199"/>
                  </a:moveTo>
                  <a:lnTo>
                    <a:pt x="2393982" y="76199"/>
                  </a:lnTo>
                  <a:lnTo>
                    <a:pt x="2458687" y="63499"/>
                  </a:lnTo>
                  <a:lnTo>
                    <a:pt x="6022112" y="63499"/>
                  </a:lnTo>
                  <a:lnTo>
                    <a:pt x="6086817" y="76199"/>
                  </a:lnTo>
                  <a:close/>
                </a:path>
                <a:path w="8481060" h="2197100">
                  <a:moveTo>
                    <a:pt x="6214398" y="88899"/>
                  </a:moveTo>
                  <a:lnTo>
                    <a:pt x="2266400" y="88899"/>
                  </a:lnTo>
                  <a:lnTo>
                    <a:pt x="2329883" y="76199"/>
                  </a:lnTo>
                  <a:lnTo>
                    <a:pt x="6150916" y="76199"/>
                  </a:lnTo>
                  <a:lnTo>
                    <a:pt x="6214398" y="88899"/>
                  </a:lnTo>
                  <a:close/>
                </a:path>
                <a:path w="8481060" h="2197100">
                  <a:moveTo>
                    <a:pt x="6339467" y="101599"/>
                  </a:moveTo>
                  <a:lnTo>
                    <a:pt x="2141331" y="101599"/>
                  </a:lnTo>
                  <a:lnTo>
                    <a:pt x="2203546" y="88899"/>
                  </a:lnTo>
                  <a:lnTo>
                    <a:pt x="6277252" y="88899"/>
                  </a:lnTo>
                  <a:lnTo>
                    <a:pt x="6339467" y="101599"/>
                  </a:lnTo>
                  <a:close/>
                </a:path>
                <a:path w="8481060" h="2197100">
                  <a:moveTo>
                    <a:pt x="6461932" y="114299"/>
                  </a:moveTo>
                  <a:lnTo>
                    <a:pt x="2018865" y="114299"/>
                  </a:lnTo>
                  <a:lnTo>
                    <a:pt x="2079767" y="101599"/>
                  </a:lnTo>
                  <a:lnTo>
                    <a:pt x="6401030" y="101599"/>
                  </a:lnTo>
                  <a:lnTo>
                    <a:pt x="6461932" y="114299"/>
                  </a:lnTo>
                  <a:close/>
                </a:path>
                <a:path w="8481060" h="2197100">
                  <a:moveTo>
                    <a:pt x="6581705" y="126999"/>
                  </a:moveTo>
                  <a:lnTo>
                    <a:pt x="1899091" y="126999"/>
                  </a:lnTo>
                  <a:lnTo>
                    <a:pt x="1958636" y="114299"/>
                  </a:lnTo>
                  <a:lnTo>
                    <a:pt x="6522161" y="114299"/>
                  </a:lnTo>
                  <a:lnTo>
                    <a:pt x="6581705" y="126999"/>
                  </a:lnTo>
                  <a:close/>
                </a:path>
                <a:path w="8481060" h="2197100">
                  <a:moveTo>
                    <a:pt x="6698696" y="139699"/>
                  </a:moveTo>
                  <a:lnTo>
                    <a:pt x="1782099" y="139699"/>
                  </a:lnTo>
                  <a:lnTo>
                    <a:pt x="1840242" y="126999"/>
                  </a:lnTo>
                  <a:lnTo>
                    <a:pt x="6640554" y="126999"/>
                  </a:lnTo>
                  <a:lnTo>
                    <a:pt x="6698696" y="139699"/>
                  </a:lnTo>
                  <a:close/>
                </a:path>
                <a:path w="8481060" h="2197100">
                  <a:moveTo>
                    <a:pt x="6812816" y="152399"/>
                  </a:moveTo>
                  <a:lnTo>
                    <a:pt x="1667978" y="152399"/>
                  </a:lnTo>
                  <a:lnTo>
                    <a:pt x="1724674" y="139699"/>
                  </a:lnTo>
                  <a:lnTo>
                    <a:pt x="6756121" y="139699"/>
                  </a:lnTo>
                  <a:lnTo>
                    <a:pt x="6812816" y="152399"/>
                  </a:lnTo>
                  <a:close/>
                </a:path>
                <a:path w="8481060" h="2197100">
                  <a:moveTo>
                    <a:pt x="6978414" y="177799"/>
                  </a:moveTo>
                  <a:lnTo>
                    <a:pt x="1502378" y="177799"/>
                  </a:lnTo>
                  <a:lnTo>
                    <a:pt x="1612023" y="152399"/>
                  </a:lnTo>
                  <a:lnTo>
                    <a:pt x="6868770" y="152399"/>
                  </a:lnTo>
                  <a:lnTo>
                    <a:pt x="6978414" y="177799"/>
                  </a:lnTo>
                  <a:close/>
                </a:path>
                <a:path w="8481060" h="2197100">
                  <a:moveTo>
                    <a:pt x="7137046" y="203199"/>
                  </a:moveTo>
                  <a:lnTo>
                    <a:pt x="1343744" y="203199"/>
                  </a:lnTo>
                  <a:lnTo>
                    <a:pt x="1448711" y="177799"/>
                  </a:lnTo>
                  <a:lnTo>
                    <a:pt x="7032080" y="177799"/>
                  </a:lnTo>
                  <a:lnTo>
                    <a:pt x="7137046" y="203199"/>
                  </a:lnTo>
                  <a:close/>
                </a:path>
                <a:path w="8481060" h="2197100">
                  <a:moveTo>
                    <a:pt x="7288410" y="228599"/>
                  </a:moveTo>
                  <a:lnTo>
                    <a:pt x="1192378" y="228599"/>
                  </a:lnTo>
                  <a:lnTo>
                    <a:pt x="1292466" y="203199"/>
                  </a:lnTo>
                  <a:lnTo>
                    <a:pt x="7188324" y="203199"/>
                  </a:lnTo>
                  <a:lnTo>
                    <a:pt x="7288410" y="228599"/>
                  </a:lnTo>
                  <a:close/>
                </a:path>
                <a:path w="8481060" h="2197100">
                  <a:moveTo>
                    <a:pt x="7432202" y="253999"/>
                  </a:moveTo>
                  <a:lnTo>
                    <a:pt x="1048584" y="253999"/>
                  </a:lnTo>
                  <a:lnTo>
                    <a:pt x="1143590" y="228599"/>
                  </a:lnTo>
                  <a:lnTo>
                    <a:pt x="7337197" y="228599"/>
                  </a:lnTo>
                  <a:lnTo>
                    <a:pt x="7432202" y="253999"/>
                  </a:lnTo>
                  <a:close/>
                </a:path>
                <a:path w="8481060" h="2197100">
                  <a:moveTo>
                    <a:pt x="7611624" y="292099"/>
                  </a:moveTo>
                  <a:lnTo>
                    <a:pt x="869159" y="292099"/>
                  </a:lnTo>
                  <a:lnTo>
                    <a:pt x="1002387" y="253999"/>
                  </a:lnTo>
                  <a:lnTo>
                    <a:pt x="7478398" y="253999"/>
                  </a:lnTo>
                  <a:lnTo>
                    <a:pt x="7611624" y="292099"/>
                  </a:lnTo>
                  <a:close/>
                </a:path>
                <a:path w="8481060" h="2197100">
                  <a:moveTo>
                    <a:pt x="7852940" y="355599"/>
                  </a:moveTo>
                  <a:lnTo>
                    <a:pt x="627838" y="355599"/>
                  </a:lnTo>
                  <a:lnTo>
                    <a:pt x="704450" y="330199"/>
                  </a:lnTo>
                  <a:lnTo>
                    <a:pt x="784920" y="304799"/>
                  </a:lnTo>
                  <a:lnTo>
                    <a:pt x="826574" y="292099"/>
                  </a:lnTo>
                  <a:lnTo>
                    <a:pt x="7654209" y="292099"/>
                  </a:lnTo>
                  <a:lnTo>
                    <a:pt x="7695862" y="304799"/>
                  </a:lnTo>
                  <a:lnTo>
                    <a:pt x="7776330" y="330199"/>
                  </a:lnTo>
                  <a:lnTo>
                    <a:pt x="7852940" y="355599"/>
                  </a:lnTo>
                  <a:close/>
                </a:path>
                <a:path w="8481060" h="2197100">
                  <a:moveTo>
                    <a:pt x="8089396" y="431799"/>
                  </a:moveTo>
                  <a:lnTo>
                    <a:pt x="391377" y="431799"/>
                  </a:lnTo>
                  <a:lnTo>
                    <a:pt x="422051" y="419099"/>
                  </a:lnTo>
                  <a:lnTo>
                    <a:pt x="486549" y="393699"/>
                  </a:lnTo>
                  <a:lnTo>
                    <a:pt x="555175" y="368299"/>
                  </a:lnTo>
                  <a:lnTo>
                    <a:pt x="591007" y="355599"/>
                  </a:lnTo>
                  <a:lnTo>
                    <a:pt x="7889771" y="355599"/>
                  </a:lnTo>
                  <a:lnTo>
                    <a:pt x="7960425" y="380999"/>
                  </a:lnTo>
                  <a:lnTo>
                    <a:pt x="8026997" y="406399"/>
                  </a:lnTo>
                  <a:lnTo>
                    <a:pt x="8089396" y="431799"/>
                  </a:lnTo>
                  <a:close/>
                </a:path>
                <a:path w="8481060" h="2197100">
                  <a:moveTo>
                    <a:pt x="1877809" y="1943099"/>
                  </a:moveTo>
                  <a:lnTo>
                    <a:pt x="1808658" y="1930399"/>
                  </a:lnTo>
                  <a:lnTo>
                    <a:pt x="1742374" y="1904999"/>
                  </a:lnTo>
                  <a:lnTo>
                    <a:pt x="1679029" y="1892299"/>
                  </a:lnTo>
                  <a:lnTo>
                    <a:pt x="1618697" y="1866899"/>
                  </a:lnTo>
                  <a:lnTo>
                    <a:pt x="1561451" y="1841499"/>
                  </a:lnTo>
                  <a:lnTo>
                    <a:pt x="1507366" y="1816099"/>
                  </a:lnTo>
                  <a:lnTo>
                    <a:pt x="1456514" y="1803399"/>
                  </a:lnTo>
                  <a:lnTo>
                    <a:pt x="1408969" y="1777999"/>
                  </a:lnTo>
                  <a:lnTo>
                    <a:pt x="1364806" y="1752599"/>
                  </a:lnTo>
                  <a:lnTo>
                    <a:pt x="1324096" y="1727199"/>
                  </a:lnTo>
                  <a:lnTo>
                    <a:pt x="1286915" y="1701799"/>
                  </a:lnTo>
                  <a:lnTo>
                    <a:pt x="1253335" y="1676399"/>
                  </a:lnTo>
                  <a:lnTo>
                    <a:pt x="1223430" y="1650999"/>
                  </a:lnTo>
                  <a:lnTo>
                    <a:pt x="1174939" y="1600199"/>
                  </a:lnTo>
                  <a:lnTo>
                    <a:pt x="1142032" y="1549399"/>
                  </a:lnTo>
                  <a:lnTo>
                    <a:pt x="1125296" y="1498599"/>
                  </a:lnTo>
                  <a:lnTo>
                    <a:pt x="1123177" y="1473199"/>
                  </a:lnTo>
                  <a:lnTo>
                    <a:pt x="1128713" y="1422399"/>
                  </a:lnTo>
                  <a:lnTo>
                    <a:pt x="1145097" y="1384299"/>
                  </a:lnTo>
                  <a:lnTo>
                    <a:pt x="1171995" y="1333499"/>
                  </a:lnTo>
                  <a:lnTo>
                    <a:pt x="1209074" y="1295399"/>
                  </a:lnTo>
                  <a:lnTo>
                    <a:pt x="1255998" y="1257299"/>
                  </a:lnTo>
                  <a:lnTo>
                    <a:pt x="961990" y="1206499"/>
                  </a:lnTo>
                  <a:lnTo>
                    <a:pt x="893713" y="1181099"/>
                  </a:lnTo>
                  <a:lnTo>
                    <a:pt x="763714" y="1155699"/>
                  </a:lnTo>
                  <a:lnTo>
                    <a:pt x="702077" y="1142999"/>
                  </a:lnTo>
                  <a:lnTo>
                    <a:pt x="642735" y="1117599"/>
                  </a:lnTo>
                  <a:lnTo>
                    <a:pt x="531104" y="1092199"/>
                  </a:lnTo>
                  <a:lnTo>
                    <a:pt x="478898" y="1079499"/>
                  </a:lnTo>
                  <a:lnTo>
                    <a:pt x="429152" y="1054099"/>
                  </a:lnTo>
                  <a:lnTo>
                    <a:pt x="381909" y="1041399"/>
                  </a:lnTo>
                  <a:lnTo>
                    <a:pt x="337210" y="1015999"/>
                  </a:lnTo>
                  <a:lnTo>
                    <a:pt x="295095" y="1003299"/>
                  </a:lnTo>
                  <a:lnTo>
                    <a:pt x="255606" y="990599"/>
                  </a:lnTo>
                  <a:lnTo>
                    <a:pt x="218784" y="965199"/>
                  </a:lnTo>
                  <a:lnTo>
                    <a:pt x="184672" y="952499"/>
                  </a:lnTo>
                  <a:lnTo>
                    <a:pt x="153308" y="927099"/>
                  </a:lnTo>
                  <a:lnTo>
                    <a:pt x="124737" y="914399"/>
                  </a:lnTo>
                  <a:lnTo>
                    <a:pt x="98997" y="888999"/>
                  </a:lnTo>
                  <a:lnTo>
                    <a:pt x="76131" y="876299"/>
                  </a:lnTo>
                  <a:lnTo>
                    <a:pt x="56180" y="850899"/>
                  </a:lnTo>
                  <a:lnTo>
                    <a:pt x="39185" y="838199"/>
                  </a:lnTo>
                  <a:lnTo>
                    <a:pt x="25188" y="812799"/>
                  </a:lnTo>
                  <a:lnTo>
                    <a:pt x="14229" y="800099"/>
                  </a:lnTo>
                  <a:lnTo>
                    <a:pt x="6350" y="774699"/>
                  </a:lnTo>
                  <a:lnTo>
                    <a:pt x="1593" y="749299"/>
                  </a:lnTo>
                  <a:lnTo>
                    <a:pt x="0" y="723899"/>
                  </a:lnTo>
                  <a:lnTo>
                    <a:pt x="669" y="723899"/>
                  </a:lnTo>
                  <a:lnTo>
                    <a:pt x="2675" y="711199"/>
                  </a:lnTo>
                  <a:lnTo>
                    <a:pt x="16588" y="673099"/>
                  </a:lnTo>
                  <a:lnTo>
                    <a:pt x="42109" y="634999"/>
                  </a:lnTo>
                  <a:lnTo>
                    <a:pt x="78935" y="596899"/>
                  </a:lnTo>
                  <a:lnTo>
                    <a:pt x="109617" y="571499"/>
                  </a:lnTo>
                  <a:lnTo>
                    <a:pt x="145100" y="546099"/>
                  </a:lnTo>
                  <a:lnTo>
                    <a:pt x="185293" y="520699"/>
                  </a:lnTo>
                  <a:lnTo>
                    <a:pt x="230107" y="495299"/>
                  </a:lnTo>
                  <a:lnTo>
                    <a:pt x="279452" y="469899"/>
                  </a:lnTo>
                  <a:lnTo>
                    <a:pt x="333239" y="444499"/>
                  </a:lnTo>
                  <a:lnTo>
                    <a:pt x="361770" y="431799"/>
                  </a:lnTo>
                  <a:lnTo>
                    <a:pt x="8119003" y="431799"/>
                  </a:lnTo>
                  <a:lnTo>
                    <a:pt x="8174976" y="457199"/>
                  </a:lnTo>
                  <a:lnTo>
                    <a:pt x="8226552" y="482599"/>
                  </a:lnTo>
                  <a:lnTo>
                    <a:pt x="8273642" y="507999"/>
                  </a:lnTo>
                  <a:lnTo>
                    <a:pt x="8316155" y="533399"/>
                  </a:lnTo>
                  <a:lnTo>
                    <a:pt x="8354003" y="558799"/>
                  </a:lnTo>
                  <a:lnTo>
                    <a:pt x="8387096" y="584199"/>
                  </a:lnTo>
                  <a:lnTo>
                    <a:pt x="8427622" y="622299"/>
                  </a:lnTo>
                  <a:lnTo>
                    <a:pt x="8456945" y="660399"/>
                  </a:lnTo>
                  <a:lnTo>
                    <a:pt x="8474760" y="698499"/>
                  </a:lnTo>
                  <a:lnTo>
                    <a:pt x="8480766" y="736599"/>
                  </a:lnTo>
                  <a:lnTo>
                    <a:pt x="8479171" y="749299"/>
                  </a:lnTo>
                  <a:lnTo>
                    <a:pt x="8474414" y="774699"/>
                  </a:lnTo>
                  <a:lnTo>
                    <a:pt x="8466537" y="800099"/>
                  </a:lnTo>
                  <a:lnTo>
                    <a:pt x="8455579" y="812799"/>
                  </a:lnTo>
                  <a:lnTo>
                    <a:pt x="8441584" y="838199"/>
                  </a:lnTo>
                  <a:lnTo>
                    <a:pt x="8424590" y="850899"/>
                  </a:lnTo>
                  <a:lnTo>
                    <a:pt x="8404641" y="876299"/>
                  </a:lnTo>
                  <a:lnTo>
                    <a:pt x="8381776" y="888999"/>
                  </a:lnTo>
                  <a:lnTo>
                    <a:pt x="8356038" y="914399"/>
                  </a:lnTo>
                  <a:lnTo>
                    <a:pt x="8327467" y="927099"/>
                  </a:lnTo>
                  <a:lnTo>
                    <a:pt x="8296104" y="952499"/>
                  </a:lnTo>
                  <a:lnTo>
                    <a:pt x="8261991" y="965199"/>
                  </a:lnTo>
                  <a:lnTo>
                    <a:pt x="8225169" y="990599"/>
                  </a:lnTo>
                  <a:lnTo>
                    <a:pt x="8185679" y="1003299"/>
                  </a:lnTo>
                  <a:lnTo>
                    <a:pt x="8143561" y="1015999"/>
                  </a:lnTo>
                  <a:lnTo>
                    <a:pt x="8098858" y="1041399"/>
                  </a:lnTo>
                  <a:lnTo>
                    <a:pt x="8051611" y="1054099"/>
                  </a:lnTo>
                  <a:lnTo>
                    <a:pt x="8001860" y="1079499"/>
                  </a:lnTo>
                  <a:lnTo>
                    <a:pt x="7949647" y="1092199"/>
                  </a:lnTo>
                  <a:lnTo>
                    <a:pt x="7837998" y="1117599"/>
                  </a:lnTo>
                  <a:lnTo>
                    <a:pt x="7778645" y="1142999"/>
                  </a:lnTo>
                  <a:lnTo>
                    <a:pt x="7716994" y="1155699"/>
                  </a:lnTo>
                  <a:lnTo>
                    <a:pt x="7586965" y="1181099"/>
                  </a:lnTo>
                  <a:lnTo>
                    <a:pt x="7518669" y="1206499"/>
                  </a:lnTo>
                  <a:lnTo>
                    <a:pt x="7224565" y="1257299"/>
                  </a:lnTo>
                  <a:lnTo>
                    <a:pt x="7271635" y="1295399"/>
                  </a:lnTo>
                  <a:lnTo>
                    <a:pt x="7308813" y="1333499"/>
                  </a:lnTo>
                  <a:lnTo>
                    <a:pt x="7335772" y="1384299"/>
                  </a:lnTo>
                  <a:lnTo>
                    <a:pt x="7352186" y="1422399"/>
                  </a:lnTo>
                  <a:lnTo>
                    <a:pt x="7357730" y="1473199"/>
                  </a:lnTo>
                  <a:lnTo>
                    <a:pt x="7355325" y="1498599"/>
                  </a:lnTo>
                  <a:lnTo>
                    <a:pt x="7348168" y="1523999"/>
                  </a:lnTo>
                  <a:lnTo>
                    <a:pt x="4066129" y="1523999"/>
                  </a:lnTo>
                  <a:lnTo>
                    <a:pt x="3942022" y="1549399"/>
                  </a:lnTo>
                  <a:lnTo>
                    <a:pt x="3884070" y="1549399"/>
                  </a:lnTo>
                  <a:lnTo>
                    <a:pt x="3829211" y="1562099"/>
                  </a:lnTo>
                  <a:lnTo>
                    <a:pt x="3777712" y="1574799"/>
                  </a:lnTo>
                  <a:lnTo>
                    <a:pt x="3729843" y="1587499"/>
                  </a:lnTo>
                  <a:lnTo>
                    <a:pt x="3685873" y="1600199"/>
                  </a:lnTo>
                  <a:lnTo>
                    <a:pt x="3646069" y="1612899"/>
                  </a:lnTo>
                  <a:lnTo>
                    <a:pt x="3610701" y="1638299"/>
                  </a:lnTo>
                  <a:lnTo>
                    <a:pt x="3580037" y="1650999"/>
                  </a:lnTo>
                  <a:lnTo>
                    <a:pt x="3554346" y="1663699"/>
                  </a:lnTo>
                  <a:lnTo>
                    <a:pt x="3533897" y="1689099"/>
                  </a:lnTo>
                  <a:lnTo>
                    <a:pt x="3518957" y="1701799"/>
                  </a:lnTo>
                  <a:lnTo>
                    <a:pt x="3509797" y="1727199"/>
                  </a:lnTo>
                  <a:lnTo>
                    <a:pt x="2503825" y="1727199"/>
                  </a:lnTo>
                  <a:lnTo>
                    <a:pt x="2438757" y="1739899"/>
                  </a:lnTo>
                  <a:lnTo>
                    <a:pt x="2375929" y="1739899"/>
                  </a:lnTo>
                  <a:lnTo>
                    <a:pt x="2315601" y="1752599"/>
                  </a:lnTo>
                  <a:lnTo>
                    <a:pt x="2258036" y="1765299"/>
                  </a:lnTo>
                  <a:lnTo>
                    <a:pt x="2203494" y="1765299"/>
                  </a:lnTo>
                  <a:lnTo>
                    <a:pt x="2152237" y="1777999"/>
                  </a:lnTo>
                  <a:lnTo>
                    <a:pt x="2104526" y="1790699"/>
                  </a:lnTo>
                  <a:lnTo>
                    <a:pt x="2060622" y="1803399"/>
                  </a:lnTo>
                  <a:lnTo>
                    <a:pt x="2020787" y="1816099"/>
                  </a:lnTo>
                  <a:lnTo>
                    <a:pt x="1985281" y="1841499"/>
                  </a:lnTo>
                  <a:lnTo>
                    <a:pt x="1954367" y="1854199"/>
                  </a:lnTo>
                  <a:lnTo>
                    <a:pt x="1928305" y="1866899"/>
                  </a:lnTo>
                  <a:lnTo>
                    <a:pt x="1907357" y="1892299"/>
                  </a:lnTo>
                  <a:lnTo>
                    <a:pt x="1891784" y="1904999"/>
                  </a:lnTo>
                  <a:lnTo>
                    <a:pt x="1881848" y="1930399"/>
                  </a:lnTo>
                  <a:lnTo>
                    <a:pt x="1877809" y="1943099"/>
                  </a:lnTo>
                  <a:close/>
                </a:path>
                <a:path w="8481060" h="2197100">
                  <a:moveTo>
                    <a:pt x="5315705" y="1968499"/>
                  </a:moveTo>
                  <a:lnTo>
                    <a:pt x="4405700" y="1968499"/>
                  </a:lnTo>
                  <a:lnTo>
                    <a:pt x="4471282" y="1955799"/>
                  </a:lnTo>
                  <a:lnTo>
                    <a:pt x="4534582" y="1955799"/>
                  </a:lnTo>
                  <a:lnTo>
                    <a:pt x="4595331" y="1943099"/>
                  </a:lnTo>
                  <a:lnTo>
                    <a:pt x="4653260" y="1930399"/>
                  </a:lnTo>
                  <a:lnTo>
                    <a:pt x="4708100" y="1930399"/>
                  </a:lnTo>
                  <a:lnTo>
                    <a:pt x="4759582" y="1917699"/>
                  </a:lnTo>
                  <a:lnTo>
                    <a:pt x="4807438" y="1904999"/>
                  </a:lnTo>
                  <a:lnTo>
                    <a:pt x="4851397" y="1892299"/>
                  </a:lnTo>
                  <a:lnTo>
                    <a:pt x="4891193" y="1866899"/>
                  </a:lnTo>
                  <a:lnTo>
                    <a:pt x="4926555" y="1854199"/>
                  </a:lnTo>
                  <a:lnTo>
                    <a:pt x="4957214" y="1841499"/>
                  </a:lnTo>
                  <a:lnTo>
                    <a:pt x="4982902" y="1816099"/>
                  </a:lnTo>
                  <a:lnTo>
                    <a:pt x="5003350" y="1803399"/>
                  </a:lnTo>
                  <a:lnTo>
                    <a:pt x="5018288" y="1777999"/>
                  </a:lnTo>
                  <a:lnTo>
                    <a:pt x="5027449" y="1765299"/>
                  </a:lnTo>
                  <a:lnTo>
                    <a:pt x="5030562" y="1739899"/>
                  </a:lnTo>
                  <a:lnTo>
                    <a:pt x="5027449" y="1727199"/>
                  </a:lnTo>
                  <a:lnTo>
                    <a:pt x="5018288" y="1701799"/>
                  </a:lnTo>
                  <a:lnTo>
                    <a:pt x="5003350" y="1689099"/>
                  </a:lnTo>
                  <a:lnTo>
                    <a:pt x="4982902" y="1663699"/>
                  </a:lnTo>
                  <a:lnTo>
                    <a:pt x="4957214" y="1650999"/>
                  </a:lnTo>
                  <a:lnTo>
                    <a:pt x="4926555" y="1638299"/>
                  </a:lnTo>
                  <a:lnTo>
                    <a:pt x="4891193" y="1612899"/>
                  </a:lnTo>
                  <a:lnTo>
                    <a:pt x="4851397" y="1600199"/>
                  </a:lnTo>
                  <a:lnTo>
                    <a:pt x="4807438" y="1587499"/>
                  </a:lnTo>
                  <a:lnTo>
                    <a:pt x="4759582" y="1574799"/>
                  </a:lnTo>
                  <a:lnTo>
                    <a:pt x="4708100" y="1562099"/>
                  </a:lnTo>
                  <a:lnTo>
                    <a:pt x="4653260" y="1549399"/>
                  </a:lnTo>
                  <a:lnTo>
                    <a:pt x="4595331" y="1549399"/>
                  </a:lnTo>
                  <a:lnTo>
                    <a:pt x="4471282" y="1523999"/>
                  </a:lnTo>
                  <a:lnTo>
                    <a:pt x="7348168" y="1523999"/>
                  </a:lnTo>
                  <a:lnTo>
                    <a:pt x="7336350" y="1549399"/>
                  </a:lnTo>
                  <a:lnTo>
                    <a:pt x="7319959" y="1587499"/>
                  </a:lnTo>
                  <a:lnTo>
                    <a:pt x="7299086" y="1612899"/>
                  </a:lnTo>
                  <a:lnTo>
                    <a:pt x="7286453" y="1625599"/>
                  </a:lnTo>
                  <a:lnTo>
                    <a:pt x="5818878" y="1625599"/>
                  </a:lnTo>
                  <a:lnTo>
                    <a:pt x="5753296" y="1638299"/>
                  </a:lnTo>
                  <a:lnTo>
                    <a:pt x="5689996" y="1638299"/>
                  </a:lnTo>
                  <a:lnTo>
                    <a:pt x="5629248" y="1650999"/>
                  </a:lnTo>
                  <a:lnTo>
                    <a:pt x="5571319" y="1650999"/>
                  </a:lnTo>
                  <a:lnTo>
                    <a:pt x="5516479" y="1663699"/>
                  </a:lnTo>
                  <a:lnTo>
                    <a:pt x="5464996" y="1676399"/>
                  </a:lnTo>
                  <a:lnTo>
                    <a:pt x="5417141" y="1689099"/>
                  </a:lnTo>
                  <a:lnTo>
                    <a:pt x="5373181" y="1701799"/>
                  </a:lnTo>
                  <a:lnTo>
                    <a:pt x="5333385" y="1714499"/>
                  </a:lnTo>
                  <a:lnTo>
                    <a:pt x="5298024" y="1739899"/>
                  </a:lnTo>
                  <a:lnTo>
                    <a:pt x="5267364" y="1752599"/>
                  </a:lnTo>
                  <a:lnTo>
                    <a:pt x="5241676" y="1765299"/>
                  </a:lnTo>
                  <a:lnTo>
                    <a:pt x="5221229" y="1790699"/>
                  </a:lnTo>
                  <a:lnTo>
                    <a:pt x="5206290" y="1803399"/>
                  </a:lnTo>
                  <a:lnTo>
                    <a:pt x="5197130" y="1828799"/>
                  </a:lnTo>
                  <a:lnTo>
                    <a:pt x="5194017" y="1841499"/>
                  </a:lnTo>
                  <a:lnTo>
                    <a:pt x="5197130" y="1866899"/>
                  </a:lnTo>
                  <a:lnTo>
                    <a:pt x="5206290" y="1892299"/>
                  </a:lnTo>
                  <a:lnTo>
                    <a:pt x="5221229" y="1904999"/>
                  </a:lnTo>
                  <a:lnTo>
                    <a:pt x="5241676" y="1930399"/>
                  </a:lnTo>
                  <a:lnTo>
                    <a:pt x="5267364" y="1943099"/>
                  </a:lnTo>
                  <a:lnTo>
                    <a:pt x="5298024" y="1955799"/>
                  </a:lnTo>
                  <a:lnTo>
                    <a:pt x="5315705" y="1968499"/>
                  </a:lnTo>
                  <a:close/>
                </a:path>
                <a:path w="8481060" h="2197100">
                  <a:moveTo>
                    <a:pt x="6660583" y="1930399"/>
                  </a:moveTo>
                  <a:lnTo>
                    <a:pt x="6685084" y="1917699"/>
                  </a:lnTo>
                  <a:lnTo>
                    <a:pt x="6703058" y="1892299"/>
                  </a:lnTo>
                  <a:lnTo>
                    <a:pt x="6714122" y="1866899"/>
                  </a:lnTo>
                  <a:lnTo>
                    <a:pt x="6717895" y="1841499"/>
                  </a:lnTo>
                  <a:lnTo>
                    <a:pt x="6714779" y="1828799"/>
                  </a:lnTo>
                  <a:lnTo>
                    <a:pt x="6705612" y="1803399"/>
                  </a:lnTo>
                  <a:lnTo>
                    <a:pt x="6690662" y="1790699"/>
                  </a:lnTo>
                  <a:lnTo>
                    <a:pt x="6670199" y="1765299"/>
                  </a:lnTo>
                  <a:lnTo>
                    <a:pt x="6644493" y="1752599"/>
                  </a:lnTo>
                  <a:lnTo>
                    <a:pt x="6613814" y="1739899"/>
                  </a:lnTo>
                  <a:lnTo>
                    <a:pt x="6578430" y="1714499"/>
                  </a:lnTo>
                  <a:lnTo>
                    <a:pt x="6538611" y="1701799"/>
                  </a:lnTo>
                  <a:lnTo>
                    <a:pt x="6494627" y="1689099"/>
                  </a:lnTo>
                  <a:lnTo>
                    <a:pt x="6446748" y="1676399"/>
                  </a:lnTo>
                  <a:lnTo>
                    <a:pt x="6395243" y="1663699"/>
                  </a:lnTo>
                  <a:lnTo>
                    <a:pt x="6340381" y="1650999"/>
                  </a:lnTo>
                  <a:lnTo>
                    <a:pt x="6282431" y="1650999"/>
                  </a:lnTo>
                  <a:lnTo>
                    <a:pt x="6221665" y="1638299"/>
                  </a:lnTo>
                  <a:lnTo>
                    <a:pt x="6158350" y="1638299"/>
                  </a:lnTo>
                  <a:lnTo>
                    <a:pt x="6092757" y="1625599"/>
                  </a:lnTo>
                  <a:lnTo>
                    <a:pt x="7286453" y="1625599"/>
                  </a:lnTo>
                  <a:lnTo>
                    <a:pt x="7244251" y="1663699"/>
                  </a:lnTo>
                  <a:lnTo>
                    <a:pt x="7210468" y="1689099"/>
                  </a:lnTo>
                  <a:lnTo>
                    <a:pt x="7172561" y="1714499"/>
                  </a:lnTo>
                  <a:lnTo>
                    <a:pt x="7130619" y="1739899"/>
                  </a:lnTo>
                  <a:lnTo>
                    <a:pt x="7084732" y="1765299"/>
                  </a:lnTo>
                  <a:lnTo>
                    <a:pt x="7034989" y="1790699"/>
                  </a:lnTo>
                  <a:lnTo>
                    <a:pt x="6981481" y="1816099"/>
                  </a:lnTo>
                  <a:lnTo>
                    <a:pt x="6924296" y="1841499"/>
                  </a:lnTo>
                  <a:lnTo>
                    <a:pt x="6863524" y="1866899"/>
                  </a:lnTo>
                  <a:lnTo>
                    <a:pt x="6799255" y="1892299"/>
                  </a:lnTo>
                  <a:lnTo>
                    <a:pt x="6731578" y="1904999"/>
                  </a:lnTo>
                  <a:lnTo>
                    <a:pt x="6660583" y="1930399"/>
                  </a:lnTo>
                  <a:close/>
                </a:path>
                <a:path w="8481060" h="2197100">
                  <a:moveTo>
                    <a:pt x="5501166" y="2146299"/>
                  </a:moveTo>
                  <a:lnTo>
                    <a:pt x="3014800" y="2146299"/>
                  </a:lnTo>
                  <a:lnTo>
                    <a:pt x="3081723" y="2133599"/>
                  </a:lnTo>
                  <a:lnTo>
                    <a:pt x="3143673" y="2120899"/>
                  </a:lnTo>
                  <a:lnTo>
                    <a:pt x="3200162" y="2095499"/>
                  </a:lnTo>
                  <a:lnTo>
                    <a:pt x="3250701" y="2082799"/>
                  </a:lnTo>
                  <a:lnTo>
                    <a:pt x="3294803" y="2070099"/>
                  </a:lnTo>
                  <a:lnTo>
                    <a:pt x="3331981" y="2044699"/>
                  </a:lnTo>
                  <a:lnTo>
                    <a:pt x="3361746" y="2019299"/>
                  </a:lnTo>
                  <a:lnTo>
                    <a:pt x="3383610" y="1993899"/>
                  </a:lnTo>
                  <a:lnTo>
                    <a:pt x="3397087" y="1981199"/>
                  </a:lnTo>
                  <a:lnTo>
                    <a:pt x="3401687" y="1955799"/>
                  </a:lnTo>
                  <a:lnTo>
                    <a:pt x="3398574" y="1930399"/>
                  </a:lnTo>
                  <a:lnTo>
                    <a:pt x="3389413" y="1917699"/>
                  </a:lnTo>
                  <a:lnTo>
                    <a:pt x="3374474" y="1892299"/>
                  </a:lnTo>
                  <a:lnTo>
                    <a:pt x="3354025" y="1879599"/>
                  </a:lnTo>
                  <a:lnTo>
                    <a:pt x="3328334" y="1854199"/>
                  </a:lnTo>
                  <a:lnTo>
                    <a:pt x="3297670" y="1841499"/>
                  </a:lnTo>
                  <a:lnTo>
                    <a:pt x="3262303" y="1828799"/>
                  </a:lnTo>
                  <a:lnTo>
                    <a:pt x="3222500" y="1803399"/>
                  </a:lnTo>
                  <a:lnTo>
                    <a:pt x="3178531" y="1790699"/>
                  </a:lnTo>
                  <a:lnTo>
                    <a:pt x="3130663" y="1777999"/>
                  </a:lnTo>
                  <a:lnTo>
                    <a:pt x="3079166" y="1765299"/>
                  </a:lnTo>
                  <a:lnTo>
                    <a:pt x="3024309" y="1765299"/>
                  </a:lnTo>
                  <a:lnTo>
                    <a:pt x="2966359" y="1752599"/>
                  </a:lnTo>
                  <a:lnTo>
                    <a:pt x="2905586" y="1739899"/>
                  </a:lnTo>
                  <a:lnTo>
                    <a:pt x="2842258" y="1739899"/>
                  </a:lnTo>
                  <a:lnTo>
                    <a:pt x="2776644" y="1727199"/>
                  </a:lnTo>
                  <a:lnTo>
                    <a:pt x="3509797" y="1727199"/>
                  </a:lnTo>
                  <a:lnTo>
                    <a:pt x="3506683" y="1739899"/>
                  </a:lnTo>
                  <a:lnTo>
                    <a:pt x="3509797" y="1765299"/>
                  </a:lnTo>
                  <a:lnTo>
                    <a:pt x="3518957" y="1777999"/>
                  </a:lnTo>
                  <a:lnTo>
                    <a:pt x="3533897" y="1803399"/>
                  </a:lnTo>
                  <a:lnTo>
                    <a:pt x="3554346" y="1816099"/>
                  </a:lnTo>
                  <a:lnTo>
                    <a:pt x="3580037" y="1841499"/>
                  </a:lnTo>
                  <a:lnTo>
                    <a:pt x="3610701" y="1854199"/>
                  </a:lnTo>
                  <a:lnTo>
                    <a:pt x="3646069" y="1866899"/>
                  </a:lnTo>
                  <a:lnTo>
                    <a:pt x="3685873" y="1892299"/>
                  </a:lnTo>
                  <a:lnTo>
                    <a:pt x="3729843" y="1904999"/>
                  </a:lnTo>
                  <a:lnTo>
                    <a:pt x="3777712" y="1917699"/>
                  </a:lnTo>
                  <a:lnTo>
                    <a:pt x="3829211" y="1930399"/>
                  </a:lnTo>
                  <a:lnTo>
                    <a:pt x="3884070" y="1930399"/>
                  </a:lnTo>
                  <a:lnTo>
                    <a:pt x="3942022" y="1943099"/>
                  </a:lnTo>
                  <a:lnTo>
                    <a:pt x="4002798" y="1955799"/>
                  </a:lnTo>
                  <a:lnTo>
                    <a:pt x="4066129" y="1955799"/>
                  </a:lnTo>
                  <a:lnTo>
                    <a:pt x="4131746" y="1968499"/>
                  </a:lnTo>
                  <a:lnTo>
                    <a:pt x="5315705" y="1968499"/>
                  </a:lnTo>
                  <a:lnTo>
                    <a:pt x="5333385" y="1981199"/>
                  </a:lnTo>
                  <a:lnTo>
                    <a:pt x="5373181" y="1993899"/>
                  </a:lnTo>
                  <a:lnTo>
                    <a:pt x="5417141" y="2006599"/>
                  </a:lnTo>
                  <a:lnTo>
                    <a:pt x="5464996" y="2019299"/>
                  </a:lnTo>
                  <a:lnTo>
                    <a:pt x="5516479" y="2031999"/>
                  </a:lnTo>
                  <a:lnTo>
                    <a:pt x="5571319" y="2044699"/>
                  </a:lnTo>
                  <a:lnTo>
                    <a:pt x="5629248" y="2044699"/>
                  </a:lnTo>
                  <a:lnTo>
                    <a:pt x="5689996" y="2057399"/>
                  </a:lnTo>
                  <a:lnTo>
                    <a:pt x="5753296" y="2057399"/>
                  </a:lnTo>
                  <a:lnTo>
                    <a:pt x="5818878" y="2070099"/>
                  </a:lnTo>
                  <a:lnTo>
                    <a:pt x="6003423" y="2070099"/>
                  </a:lnTo>
                  <a:lnTo>
                    <a:pt x="5960191" y="2082799"/>
                  </a:lnTo>
                  <a:lnTo>
                    <a:pt x="5916449" y="2082799"/>
                  </a:lnTo>
                  <a:lnTo>
                    <a:pt x="5872205" y="2095499"/>
                  </a:lnTo>
                  <a:lnTo>
                    <a:pt x="5827467" y="2095499"/>
                  </a:lnTo>
                  <a:lnTo>
                    <a:pt x="5782244" y="2108199"/>
                  </a:lnTo>
                  <a:lnTo>
                    <a:pt x="5736543" y="2108199"/>
                  </a:lnTo>
                  <a:lnTo>
                    <a:pt x="5690373" y="2120899"/>
                  </a:lnTo>
                  <a:lnTo>
                    <a:pt x="5643742" y="2120899"/>
                  </a:lnTo>
                  <a:lnTo>
                    <a:pt x="5596659" y="2133599"/>
                  </a:lnTo>
                  <a:lnTo>
                    <a:pt x="5549131" y="2133599"/>
                  </a:lnTo>
                  <a:lnTo>
                    <a:pt x="5501166" y="2146299"/>
                  </a:lnTo>
                  <a:close/>
                </a:path>
                <a:path w="8481060" h="2197100">
                  <a:moveTo>
                    <a:pt x="5354737" y="2158999"/>
                  </a:moveTo>
                  <a:lnTo>
                    <a:pt x="3109638" y="2158999"/>
                  </a:lnTo>
                  <a:lnTo>
                    <a:pt x="3062025" y="2146299"/>
                  </a:lnTo>
                  <a:lnTo>
                    <a:pt x="5403961" y="2146299"/>
                  </a:lnTo>
                  <a:lnTo>
                    <a:pt x="5354737" y="2158999"/>
                  </a:lnTo>
                  <a:close/>
                </a:path>
                <a:path w="8481060" h="2197100">
                  <a:moveTo>
                    <a:pt x="5204677" y="2171699"/>
                  </a:moveTo>
                  <a:lnTo>
                    <a:pt x="3254732" y="2171699"/>
                  </a:lnTo>
                  <a:lnTo>
                    <a:pt x="3205999" y="2158999"/>
                  </a:lnTo>
                  <a:lnTo>
                    <a:pt x="5255087" y="2158999"/>
                  </a:lnTo>
                  <a:lnTo>
                    <a:pt x="5204677" y="2171699"/>
                  </a:lnTo>
                  <a:close/>
                </a:path>
                <a:path w="8481060" h="2197100">
                  <a:moveTo>
                    <a:pt x="5051206" y="2184399"/>
                  </a:moveTo>
                  <a:lnTo>
                    <a:pt x="3453178" y="2184399"/>
                  </a:lnTo>
                  <a:lnTo>
                    <a:pt x="3403054" y="2171699"/>
                  </a:lnTo>
                  <a:lnTo>
                    <a:pt x="5102728" y="2171699"/>
                  </a:lnTo>
                  <a:lnTo>
                    <a:pt x="5051206" y="2184399"/>
                  </a:lnTo>
                  <a:close/>
                </a:path>
                <a:path w="8481060" h="2197100">
                  <a:moveTo>
                    <a:pt x="4788445" y="2197099"/>
                  </a:moveTo>
                  <a:lnTo>
                    <a:pt x="3708585" y="2197099"/>
                  </a:lnTo>
                  <a:lnTo>
                    <a:pt x="3656889" y="2184399"/>
                  </a:lnTo>
                  <a:lnTo>
                    <a:pt x="4841657" y="2184399"/>
                  </a:lnTo>
                  <a:lnTo>
                    <a:pt x="4788445" y="2197099"/>
                  </a:lnTo>
                  <a:close/>
                </a:path>
              </a:pathLst>
            </a:custGeom>
            <a:solidFill>
              <a:srgbClr val="61AB29"/>
            </a:solidFill>
          </p:spPr>
          <p:txBody>
            <a:bodyPr wrap="square" lIns="0" tIns="0" rIns="0" bIns="0" rtlCol="0"/>
            <a:lstStyle/>
            <a:p>
              <a:endParaRPr/>
            </a:p>
          </p:txBody>
        </p:sp>
        <p:sp>
          <p:nvSpPr>
            <p:cNvPr id="21" name="object 21"/>
            <p:cNvSpPr/>
            <p:nvPr/>
          </p:nvSpPr>
          <p:spPr>
            <a:xfrm>
              <a:off x="9028686" y="13902536"/>
              <a:ext cx="614680" cy="135890"/>
            </a:xfrm>
            <a:custGeom>
              <a:avLst/>
              <a:gdLst/>
              <a:ahLst/>
              <a:cxnLst/>
              <a:rect l="l" t="t" r="r" b="b"/>
              <a:pathLst>
                <a:path w="614679" h="135890">
                  <a:moveTo>
                    <a:pt x="0" y="135880"/>
                  </a:moveTo>
                  <a:lnTo>
                    <a:pt x="113046" y="116037"/>
                  </a:lnTo>
                  <a:lnTo>
                    <a:pt x="222060" y="95013"/>
                  </a:lnTo>
                  <a:lnTo>
                    <a:pt x="326876" y="72851"/>
                  </a:lnTo>
                  <a:lnTo>
                    <a:pt x="427326" y="49598"/>
                  </a:lnTo>
                  <a:lnTo>
                    <a:pt x="523243" y="25299"/>
                  </a:lnTo>
                  <a:lnTo>
                    <a:pt x="569450" y="12771"/>
                  </a:lnTo>
                  <a:lnTo>
                    <a:pt x="614462" y="0"/>
                  </a:lnTo>
                  <a:lnTo>
                    <a:pt x="588456" y="16456"/>
                  </a:lnTo>
                  <a:lnTo>
                    <a:pt x="523527" y="47038"/>
                  </a:lnTo>
                  <a:lnTo>
                    <a:pt x="485061" y="61029"/>
                  </a:lnTo>
                  <a:lnTo>
                    <a:pt x="442899" y="74064"/>
                  </a:lnTo>
                  <a:lnTo>
                    <a:pt x="397270" y="86076"/>
                  </a:lnTo>
                  <a:lnTo>
                    <a:pt x="348402" y="96998"/>
                  </a:lnTo>
                  <a:lnTo>
                    <a:pt x="296525" y="106763"/>
                  </a:lnTo>
                  <a:lnTo>
                    <a:pt x="241867" y="115303"/>
                  </a:lnTo>
                  <a:lnTo>
                    <a:pt x="184656" y="122552"/>
                  </a:lnTo>
                  <a:lnTo>
                    <a:pt x="125122" y="128442"/>
                  </a:lnTo>
                  <a:lnTo>
                    <a:pt x="63494" y="132907"/>
                  </a:lnTo>
                  <a:lnTo>
                    <a:pt x="0" y="135880"/>
                  </a:lnTo>
                  <a:close/>
                </a:path>
              </a:pathLst>
            </a:custGeom>
            <a:solidFill>
              <a:srgbClr val="2E6A1D"/>
            </a:solidFill>
          </p:spPr>
          <p:txBody>
            <a:bodyPr wrap="square" lIns="0" tIns="0" rIns="0" bIns="0" rtlCol="0"/>
            <a:lstStyle/>
            <a:p>
              <a:endParaRPr/>
            </a:p>
          </p:txBody>
        </p:sp>
        <p:sp>
          <p:nvSpPr>
            <p:cNvPr id="22" name="object 22"/>
            <p:cNvSpPr/>
            <p:nvPr/>
          </p:nvSpPr>
          <p:spPr>
            <a:xfrm>
              <a:off x="6489243" y="13493267"/>
              <a:ext cx="3211195" cy="547370"/>
            </a:xfrm>
            <a:custGeom>
              <a:avLst/>
              <a:gdLst/>
              <a:ahLst/>
              <a:cxnLst/>
              <a:rect l="l" t="t" r="r" b="b"/>
              <a:pathLst>
                <a:path w="3211195" h="547369">
                  <a:moveTo>
                    <a:pt x="1523885" y="221830"/>
                  </a:moveTo>
                  <a:lnTo>
                    <a:pt x="1511604" y="181952"/>
                  </a:lnTo>
                  <a:lnTo>
                    <a:pt x="1476222" y="144424"/>
                  </a:lnTo>
                  <a:lnTo>
                    <a:pt x="1419872" y="109867"/>
                  </a:lnTo>
                  <a:lnTo>
                    <a:pt x="1384515" y="93891"/>
                  </a:lnTo>
                  <a:lnTo>
                    <a:pt x="1344714" y="78905"/>
                  </a:lnTo>
                  <a:lnTo>
                    <a:pt x="1300759" y="64973"/>
                  </a:lnTo>
                  <a:lnTo>
                    <a:pt x="1252905" y="52171"/>
                  </a:lnTo>
                  <a:lnTo>
                    <a:pt x="1201420" y="40576"/>
                  </a:lnTo>
                  <a:lnTo>
                    <a:pt x="1146581" y="30276"/>
                  </a:lnTo>
                  <a:lnTo>
                    <a:pt x="1088644" y="21348"/>
                  </a:lnTo>
                  <a:lnTo>
                    <a:pt x="1027899" y="13868"/>
                  </a:lnTo>
                  <a:lnTo>
                    <a:pt x="964603" y="7924"/>
                  </a:lnTo>
                  <a:lnTo>
                    <a:pt x="899020" y="3568"/>
                  </a:lnTo>
                  <a:lnTo>
                    <a:pt x="831418" y="901"/>
                  </a:lnTo>
                  <a:lnTo>
                    <a:pt x="762076" y="0"/>
                  </a:lnTo>
                  <a:lnTo>
                    <a:pt x="692696" y="901"/>
                  </a:lnTo>
                  <a:lnTo>
                    <a:pt x="625068" y="3568"/>
                  </a:lnTo>
                  <a:lnTo>
                    <a:pt x="559447" y="7924"/>
                  </a:lnTo>
                  <a:lnTo>
                    <a:pt x="496112" y="13868"/>
                  </a:lnTo>
                  <a:lnTo>
                    <a:pt x="435343" y="21348"/>
                  </a:lnTo>
                  <a:lnTo>
                    <a:pt x="377393" y="30276"/>
                  </a:lnTo>
                  <a:lnTo>
                    <a:pt x="322529" y="40576"/>
                  </a:lnTo>
                  <a:lnTo>
                    <a:pt x="271030" y="52171"/>
                  </a:lnTo>
                  <a:lnTo>
                    <a:pt x="223164" y="64973"/>
                  </a:lnTo>
                  <a:lnTo>
                    <a:pt x="179197" y="78905"/>
                  </a:lnTo>
                  <a:lnTo>
                    <a:pt x="139395" y="93891"/>
                  </a:lnTo>
                  <a:lnTo>
                    <a:pt x="104025" y="109867"/>
                  </a:lnTo>
                  <a:lnTo>
                    <a:pt x="47663" y="144424"/>
                  </a:lnTo>
                  <a:lnTo>
                    <a:pt x="12280" y="181952"/>
                  </a:lnTo>
                  <a:lnTo>
                    <a:pt x="0" y="221830"/>
                  </a:lnTo>
                  <a:lnTo>
                    <a:pt x="3124" y="242011"/>
                  </a:lnTo>
                  <a:lnTo>
                    <a:pt x="27216" y="280797"/>
                  </a:lnTo>
                  <a:lnTo>
                    <a:pt x="73355" y="316915"/>
                  </a:lnTo>
                  <a:lnTo>
                    <a:pt x="139395" y="349758"/>
                  </a:lnTo>
                  <a:lnTo>
                    <a:pt x="179197" y="364744"/>
                  </a:lnTo>
                  <a:lnTo>
                    <a:pt x="223164" y="378675"/>
                  </a:lnTo>
                  <a:lnTo>
                    <a:pt x="271030" y="391477"/>
                  </a:lnTo>
                  <a:lnTo>
                    <a:pt x="322529" y="403072"/>
                  </a:lnTo>
                  <a:lnTo>
                    <a:pt x="377393" y="413372"/>
                  </a:lnTo>
                  <a:lnTo>
                    <a:pt x="435343" y="422300"/>
                  </a:lnTo>
                  <a:lnTo>
                    <a:pt x="496112" y="429780"/>
                  </a:lnTo>
                  <a:lnTo>
                    <a:pt x="559447" y="435724"/>
                  </a:lnTo>
                  <a:lnTo>
                    <a:pt x="625068" y="440080"/>
                  </a:lnTo>
                  <a:lnTo>
                    <a:pt x="692696" y="442747"/>
                  </a:lnTo>
                  <a:lnTo>
                    <a:pt x="762076" y="443649"/>
                  </a:lnTo>
                  <a:lnTo>
                    <a:pt x="831418" y="442747"/>
                  </a:lnTo>
                  <a:lnTo>
                    <a:pt x="899020" y="440080"/>
                  </a:lnTo>
                  <a:lnTo>
                    <a:pt x="964603" y="435724"/>
                  </a:lnTo>
                  <a:lnTo>
                    <a:pt x="1027899" y="429780"/>
                  </a:lnTo>
                  <a:lnTo>
                    <a:pt x="1088644" y="422300"/>
                  </a:lnTo>
                  <a:lnTo>
                    <a:pt x="1146581" y="413372"/>
                  </a:lnTo>
                  <a:lnTo>
                    <a:pt x="1201420" y="403072"/>
                  </a:lnTo>
                  <a:lnTo>
                    <a:pt x="1252905" y="391477"/>
                  </a:lnTo>
                  <a:lnTo>
                    <a:pt x="1300759" y="378675"/>
                  </a:lnTo>
                  <a:lnTo>
                    <a:pt x="1344714" y="364744"/>
                  </a:lnTo>
                  <a:lnTo>
                    <a:pt x="1384515" y="349758"/>
                  </a:lnTo>
                  <a:lnTo>
                    <a:pt x="1419872" y="333781"/>
                  </a:lnTo>
                  <a:lnTo>
                    <a:pt x="1476222" y="299224"/>
                  </a:lnTo>
                  <a:lnTo>
                    <a:pt x="1511604" y="261696"/>
                  </a:lnTo>
                  <a:lnTo>
                    <a:pt x="1523885" y="221830"/>
                  </a:lnTo>
                  <a:close/>
                </a:path>
                <a:path w="3211195" h="547369">
                  <a:moveTo>
                    <a:pt x="3211195" y="324688"/>
                  </a:moveTo>
                  <a:lnTo>
                    <a:pt x="3198914" y="284899"/>
                  </a:lnTo>
                  <a:lnTo>
                    <a:pt x="3163506" y="247434"/>
                  </a:lnTo>
                  <a:lnTo>
                    <a:pt x="3107118" y="212915"/>
                  </a:lnTo>
                  <a:lnTo>
                    <a:pt x="3071736" y="196977"/>
                  </a:lnTo>
                  <a:lnTo>
                    <a:pt x="3031921" y="181991"/>
                  </a:lnTo>
                  <a:lnTo>
                    <a:pt x="2987941" y="168071"/>
                  </a:lnTo>
                  <a:lnTo>
                    <a:pt x="2940062" y="155282"/>
                  </a:lnTo>
                  <a:lnTo>
                    <a:pt x="2888551" y="143700"/>
                  </a:lnTo>
                  <a:lnTo>
                    <a:pt x="2833687" y="133413"/>
                  </a:lnTo>
                  <a:lnTo>
                    <a:pt x="2775737" y="124485"/>
                  </a:lnTo>
                  <a:lnTo>
                    <a:pt x="2714980" y="117005"/>
                  </a:lnTo>
                  <a:lnTo>
                    <a:pt x="2651658" y="111061"/>
                  </a:lnTo>
                  <a:lnTo>
                    <a:pt x="2586063" y="106705"/>
                  </a:lnTo>
                  <a:lnTo>
                    <a:pt x="2518460" y="104038"/>
                  </a:lnTo>
                  <a:lnTo>
                    <a:pt x="2449118" y="103136"/>
                  </a:lnTo>
                  <a:lnTo>
                    <a:pt x="2379776" y="104038"/>
                  </a:lnTo>
                  <a:lnTo>
                    <a:pt x="2312187" y="106705"/>
                  </a:lnTo>
                  <a:lnTo>
                    <a:pt x="2246604" y="111061"/>
                  </a:lnTo>
                  <a:lnTo>
                    <a:pt x="2183307" y="117005"/>
                  </a:lnTo>
                  <a:lnTo>
                    <a:pt x="2122551" y="124485"/>
                  </a:lnTo>
                  <a:lnTo>
                    <a:pt x="2064626" y="133413"/>
                  </a:lnTo>
                  <a:lnTo>
                    <a:pt x="2009787" y="143700"/>
                  </a:lnTo>
                  <a:lnTo>
                    <a:pt x="1958301" y="155282"/>
                  </a:lnTo>
                  <a:lnTo>
                    <a:pt x="1910448" y="168071"/>
                  </a:lnTo>
                  <a:lnTo>
                    <a:pt x="1866480" y="181991"/>
                  </a:lnTo>
                  <a:lnTo>
                    <a:pt x="1826691" y="196977"/>
                  </a:lnTo>
                  <a:lnTo>
                    <a:pt x="1791322" y="212915"/>
                  </a:lnTo>
                  <a:lnTo>
                    <a:pt x="1734985" y="247434"/>
                  </a:lnTo>
                  <a:lnTo>
                    <a:pt x="1699590" y="284899"/>
                  </a:lnTo>
                  <a:lnTo>
                    <a:pt x="1687322" y="324688"/>
                  </a:lnTo>
                  <a:lnTo>
                    <a:pt x="1690433" y="344919"/>
                  </a:lnTo>
                  <a:lnTo>
                    <a:pt x="1714538" y="383781"/>
                  </a:lnTo>
                  <a:lnTo>
                    <a:pt x="1760664" y="419950"/>
                  </a:lnTo>
                  <a:lnTo>
                    <a:pt x="1826691" y="452831"/>
                  </a:lnTo>
                  <a:lnTo>
                    <a:pt x="1866480" y="467842"/>
                  </a:lnTo>
                  <a:lnTo>
                    <a:pt x="1910448" y="481787"/>
                  </a:lnTo>
                  <a:lnTo>
                    <a:pt x="1958301" y="494601"/>
                  </a:lnTo>
                  <a:lnTo>
                    <a:pt x="2009787" y="506196"/>
                  </a:lnTo>
                  <a:lnTo>
                    <a:pt x="2064626" y="516496"/>
                  </a:lnTo>
                  <a:lnTo>
                    <a:pt x="2122551" y="525424"/>
                  </a:lnTo>
                  <a:lnTo>
                    <a:pt x="2183307" y="532904"/>
                  </a:lnTo>
                  <a:lnTo>
                    <a:pt x="2246604" y="538861"/>
                  </a:lnTo>
                  <a:lnTo>
                    <a:pt x="2312187" y="543217"/>
                  </a:lnTo>
                  <a:lnTo>
                    <a:pt x="2379776" y="545884"/>
                  </a:lnTo>
                  <a:lnTo>
                    <a:pt x="2449118" y="546785"/>
                  </a:lnTo>
                  <a:lnTo>
                    <a:pt x="2471978" y="546684"/>
                  </a:lnTo>
                  <a:lnTo>
                    <a:pt x="2539441" y="545160"/>
                  </a:lnTo>
                  <a:lnTo>
                    <a:pt x="2596451" y="535381"/>
                  </a:lnTo>
                  <a:lnTo>
                    <a:pt x="2707500" y="514946"/>
                  </a:lnTo>
                  <a:lnTo>
                    <a:pt x="2814447" y="493344"/>
                  </a:lnTo>
                  <a:lnTo>
                    <a:pt x="2917088" y="470636"/>
                  </a:lnTo>
                  <a:lnTo>
                    <a:pt x="3015297" y="446849"/>
                  </a:lnTo>
                  <a:lnTo>
                    <a:pt x="3108883" y="422046"/>
                  </a:lnTo>
                  <a:lnTo>
                    <a:pt x="3153905" y="409270"/>
                  </a:lnTo>
                  <a:lnTo>
                    <a:pt x="3196361" y="368515"/>
                  </a:lnTo>
                  <a:lnTo>
                    <a:pt x="3211195" y="324688"/>
                  </a:lnTo>
                  <a:close/>
                </a:path>
              </a:pathLst>
            </a:custGeom>
            <a:solidFill>
              <a:srgbClr val="386F1B"/>
            </a:solidFill>
          </p:spPr>
          <p:txBody>
            <a:bodyPr wrap="square" lIns="0" tIns="0" rIns="0" bIns="0" rtlCol="0"/>
            <a:lstStyle/>
            <a:p>
              <a:endParaRPr/>
            </a:p>
          </p:txBody>
        </p:sp>
        <p:sp>
          <p:nvSpPr>
            <p:cNvPr id="23" name="object 23"/>
            <p:cNvSpPr/>
            <p:nvPr/>
          </p:nvSpPr>
          <p:spPr>
            <a:xfrm>
              <a:off x="4860329" y="13918907"/>
              <a:ext cx="1137285" cy="225425"/>
            </a:xfrm>
            <a:custGeom>
              <a:avLst/>
              <a:gdLst/>
              <a:ahLst/>
              <a:cxnLst/>
              <a:rect l="l" t="t" r="r" b="b"/>
              <a:pathLst>
                <a:path w="1137285" h="225425">
                  <a:moveTo>
                    <a:pt x="761802" y="225102"/>
                  </a:moveTo>
                  <a:lnTo>
                    <a:pt x="692461" y="224196"/>
                  </a:lnTo>
                  <a:lnTo>
                    <a:pt x="624865" y="221528"/>
                  </a:lnTo>
                  <a:lnTo>
                    <a:pt x="559283" y="217178"/>
                  </a:lnTo>
                  <a:lnTo>
                    <a:pt x="495982" y="211224"/>
                  </a:lnTo>
                  <a:lnTo>
                    <a:pt x="435233" y="203744"/>
                  </a:lnTo>
                  <a:lnTo>
                    <a:pt x="377303" y="194816"/>
                  </a:lnTo>
                  <a:lnTo>
                    <a:pt x="322463" y="184519"/>
                  </a:lnTo>
                  <a:lnTo>
                    <a:pt x="270980" y="172930"/>
                  </a:lnTo>
                  <a:lnTo>
                    <a:pt x="223124" y="160129"/>
                  </a:lnTo>
                  <a:lnTo>
                    <a:pt x="179164" y="146194"/>
                  </a:lnTo>
                  <a:lnTo>
                    <a:pt x="139368" y="131203"/>
                  </a:lnTo>
                  <a:lnTo>
                    <a:pt x="104007" y="115234"/>
                  </a:lnTo>
                  <a:lnTo>
                    <a:pt x="47659" y="80676"/>
                  </a:lnTo>
                  <a:lnTo>
                    <a:pt x="12273" y="43147"/>
                  </a:lnTo>
                  <a:lnTo>
                    <a:pt x="0" y="3274"/>
                  </a:lnTo>
                  <a:lnTo>
                    <a:pt x="0" y="0"/>
                  </a:lnTo>
                  <a:lnTo>
                    <a:pt x="82227" y="21612"/>
                  </a:lnTo>
                  <a:lnTo>
                    <a:pt x="167971" y="42443"/>
                  </a:lnTo>
                  <a:lnTo>
                    <a:pt x="257123" y="62468"/>
                  </a:lnTo>
                  <a:lnTo>
                    <a:pt x="349572" y="81660"/>
                  </a:lnTo>
                  <a:lnTo>
                    <a:pt x="445210" y="99994"/>
                  </a:lnTo>
                  <a:lnTo>
                    <a:pt x="543925" y="117443"/>
                  </a:lnTo>
                  <a:lnTo>
                    <a:pt x="645609" y="133982"/>
                  </a:lnTo>
                  <a:lnTo>
                    <a:pt x="750151" y="149585"/>
                  </a:lnTo>
                  <a:lnTo>
                    <a:pt x="857441" y="164227"/>
                  </a:lnTo>
                  <a:lnTo>
                    <a:pt x="967371" y="177880"/>
                  </a:lnTo>
                  <a:lnTo>
                    <a:pt x="1079830" y="190521"/>
                  </a:lnTo>
                  <a:lnTo>
                    <a:pt x="1136973" y="196453"/>
                  </a:lnTo>
                  <a:lnTo>
                    <a:pt x="1088470" y="203710"/>
                  </a:lnTo>
                  <a:lnTo>
                    <a:pt x="1038015" y="210008"/>
                  </a:lnTo>
                  <a:lnTo>
                    <a:pt x="985760" y="215289"/>
                  </a:lnTo>
                  <a:lnTo>
                    <a:pt x="931859" y="219496"/>
                  </a:lnTo>
                  <a:lnTo>
                    <a:pt x="876463" y="222573"/>
                  </a:lnTo>
                  <a:lnTo>
                    <a:pt x="819727" y="224460"/>
                  </a:lnTo>
                  <a:lnTo>
                    <a:pt x="761802" y="225102"/>
                  </a:lnTo>
                  <a:close/>
                </a:path>
              </a:pathLst>
            </a:custGeom>
            <a:solidFill>
              <a:srgbClr val="2E6A1D"/>
            </a:solidFill>
          </p:spPr>
          <p:txBody>
            <a:bodyPr wrap="square" lIns="0" tIns="0" rIns="0" bIns="0" rtlCol="0"/>
            <a:lstStyle/>
            <a:p>
              <a:endParaRPr/>
            </a:p>
          </p:txBody>
        </p:sp>
        <p:sp>
          <p:nvSpPr>
            <p:cNvPr id="24" name="object 24"/>
            <p:cNvSpPr/>
            <p:nvPr/>
          </p:nvSpPr>
          <p:spPr>
            <a:xfrm>
              <a:off x="4860329" y="13700079"/>
              <a:ext cx="1524000" cy="415290"/>
            </a:xfrm>
            <a:custGeom>
              <a:avLst/>
              <a:gdLst/>
              <a:ahLst/>
              <a:cxnLst/>
              <a:rect l="l" t="t" r="r" b="b"/>
              <a:pathLst>
                <a:path w="1524000" h="415290">
                  <a:moveTo>
                    <a:pt x="1136973" y="415280"/>
                  </a:moveTo>
                  <a:lnTo>
                    <a:pt x="1023291" y="403156"/>
                  </a:lnTo>
                  <a:lnTo>
                    <a:pt x="912083" y="390006"/>
                  </a:lnTo>
                  <a:lnTo>
                    <a:pt x="803459" y="375855"/>
                  </a:lnTo>
                  <a:lnTo>
                    <a:pt x="697529" y="360729"/>
                  </a:lnTo>
                  <a:lnTo>
                    <a:pt x="594403" y="344655"/>
                  </a:lnTo>
                  <a:lnTo>
                    <a:pt x="494190" y="327657"/>
                  </a:lnTo>
                  <a:lnTo>
                    <a:pt x="396999" y="309763"/>
                  </a:lnTo>
                  <a:lnTo>
                    <a:pt x="302942" y="290997"/>
                  </a:lnTo>
                  <a:lnTo>
                    <a:pt x="212128" y="271385"/>
                  </a:lnTo>
                  <a:lnTo>
                    <a:pt x="124666" y="250954"/>
                  </a:lnTo>
                  <a:lnTo>
                    <a:pt x="40667" y="229729"/>
                  </a:lnTo>
                  <a:lnTo>
                    <a:pt x="0" y="218827"/>
                  </a:lnTo>
                  <a:lnTo>
                    <a:pt x="4036" y="198866"/>
                  </a:lnTo>
                  <a:lnTo>
                    <a:pt x="29542" y="160553"/>
                  </a:lnTo>
                  <a:lnTo>
                    <a:pt x="76549" y="124894"/>
                  </a:lnTo>
                  <a:lnTo>
                    <a:pt x="142967" y="92501"/>
                  </a:lnTo>
                  <a:lnTo>
                    <a:pt x="182802" y="77719"/>
                  </a:lnTo>
                  <a:lnTo>
                    <a:pt x="226705" y="63983"/>
                  </a:lnTo>
                  <a:lnTo>
                    <a:pt x="274416" y="51369"/>
                  </a:lnTo>
                  <a:lnTo>
                    <a:pt x="325672" y="39953"/>
                  </a:lnTo>
                  <a:lnTo>
                    <a:pt x="380213" y="29811"/>
                  </a:lnTo>
                  <a:lnTo>
                    <a:pt x="437778" y="21020"/>
                  </a:lnTo>
                  <a:lnTo>
                    <a:pt x="498104" y="13656"/>
                  </a:lnTo>
                  <a:lnTo>
                    <a:pt x="560931" y="7796"/>
                  </a:lnTo>
                  <a:lnTo>
                    <a:pt x="625997" y="3516"/>
                  </a:lnTo>
                  <a:lnTo>
                    <a:pt x="693041" y="891"/>
                  </a:lnTo>
                  <a:lnTo>
                    <a:pt x="761802" y="0"/>
                  </a:lnTo>
                  <a:lnTo>
                    <a:pt x="831185" y="908"/>
                  </a:lnTo>
                  <a:lnTo>
                    <a:pt x="898819" y="3583"/>
                  </a:lnTo>
                  <a:lnTo>
                    <a:pt x="964436" y="7944"/>
                  </a:lnTo>
                  <a:lnTo>
                    <a:pt x="1027766" y="13912"/>
                  </a:lnTo>
                  <a:lnTo>
                    <a:pt x="1088541" y="21410"/>
                  </a:lnTo>
                  <a:lnTo>
                    <a:pt x="1146493" y="30357"/>
                  </a:lnTo>
                  <a:lnTo>
                    <a:pt x="1201352" y="40675"/>
                  </a:lnTo>
                  <a:lnTo>
                    <a:pt x="1252850" y="52285"/>
                  </a:lnTo>
                  <a:lnTo>
                    <a:pt x="1300718" y="65109"/>
                  </a:lnTo>
                  <a:lnTo>
                    <a:pt x="1344689" y="79067"/>
                  </a:lnTo>
                  <a:lnTo>
                    <a:pt x="1384492" y="94080"/>
                  </a:lnTo>
                  <a:lnTo>
                    <a:pt x="1419860" y="110070"/>
                  </a:lnTo>
                  <a:lnTo>
                    <a:pt x="1476214" y="144664"/>
                  </a:lnTo>
                  <a:lnTo>
                    <a:pt x="1511603" y="182218"/>
                  </a:lnTo>
                  <a:lnTo>
                    <a:pt x="1523877" y="222101"/>
                  </a:lnTo>
                  <a:lnTo>
                    <a:pt x="1519276" y="246568"/>
                  </a:lnTo>
                  <a:lnTo>
                    <a:pt x="1483933" y="293067"/>
                  </a:lnTo>
                  <a:lnTo>
                    <a:pt x="1416987" y="335369"/>
                  </a:lnTo>
                  <a:lnTo>
                    <a:pt x="1372883" y="354589"/>
                  </a:lnTo>
                  <a:lnTo>
                    <a:pt x="1322342" y="372333"/>
                  </a:lnTo>
                  <a:lnTo>
                    <a:pt x="1265851" y="388458"/>
                  </a:lnTo>
                  <a:lnTo>
                    <a:pt x="1203899" y="402821"/>
                  </a:lnTo>
                  <a:lnTo>
                    <a:pt x="1136973" y="415280"/>
                  </a:lnTo>
                  <a:close/>
                </a:path>
              </a:pathLst>
            </a:custGeom>
            <a:solidFill>
              <a:srgbClr val="386F1B"/>
            </a:solidFill>
          </p:spPr>
          <p:txBody>
            <a:bodyPr wrap="square" lIns="0" tIns="0" rIns="0" bIns="0" rtlCol="0"/>
            <a:lstStyle/>
            <a:p>
              <a:endParaRPr/>
            </a:p>
          </p:txBody>
        </p:sp>
        <p:sp>
          <p:nvSpPr>
            <p:cNvPr id="25" name="object 25"/>
            <p:cNvSpPr/>
            <p:nvPr/>
          </p:nvSpPr>
          <p:spPr>
            <a:xfrm>
              <a:off x="4848884" y="10589841"/>
              <a:ext cx="500380" cy="1192530"/>
            </a:xfrm>
            <a:custGeom>
              <a:avLst/>
              <a:gdLst/>
              <a:ahLst/>
              <a:cxnLst/>
              <a:rect l="l" t="t" r="r" b="b"/>
              <a:pathLst>
                <a:path w="500379" h="1192529">
                  <a:moveTo>
                    <a:pt x="91651" y="1192369"/>
                  </a:moveTo>
                  <a:lnTo>
                    <a:pt x="50462" y="1157164"/>
                  </a:lnTo>
                  <a:lnTo>
                    <a:pt x="38788" y="1103481"/>
                  </a:lnTo>
                  <a:lnTo>
                    <a:pt x="28588" y="1050100"/>
                  </a:lnTo>
                  <a:lnTo>
                    <a:pt x="19892" y="997068"/>
                  </a:lnTo>
                  <a:lnTo>
                    <a:pt x="12730" y="944429"/>
                  </a:lnTo>
                  <a:lnTo>
                    <a:pt x="7130" y="892229"/>
                  </a:lnTo>
                  <a:lnTo>
                    <a:pt x="3121" y="840513"/>
                  </a:lnTo>
                  <a:lnTo>
                    <a:pt x="735" y="789327"/>
                  </a:lnTo>
                  <a:lnTo>
                    <a:pt x="0" y="738714"/>
                  </a:lnTo>
                  <a:lnTo>
                    <a:pt x="945" y="688721"/>
                  </a:lnTo>
                  <a:lnTo>
                    <a:pt x="3600" y="639394"/>
                  </a:lnTo>
                  <a:lnTo>
                    <a:pt x="7994" y="590776"/>
                  </a:lnTo>
                  <a:lnTo>
                    <a:pt x="14157" y="542914"/>
                  </a:lnTo>
                  <a:lnTo>
                    <a:pt x="22119" y="495852"/>
                  </a:lnTo>
                  <a:lnTo>
                    <a:pt x="31908" y="449636"/>
                  </a:lnTo>
                  <a:lnTo>
                    <a:pt x="43555" y="404310"/>
                  </a:lnTo>
                  <a:lnTo>
                    <a:pt x="57089" y="359922"/>
                  </a:lnTo>
                  <a:lnTo>
                    <a:pt x="72539" y="316514"/>
                  </a:lnTo>
                  <a:lnTo>
                    <a:pt x="89934" y="274133"/>
                  </a:lnTo>
                  <a:lnTo>
                    <a:pt x="109305" y="232825"/>
                  </a:lnTo>
                  <a:lnTo>
                    <a:pt x="130680" y="192633"/>
                  </a:lnTo>
                  <a:lnTo>
                    <a:pt x="169700" y="130786"/>
                  </a:lnTo>
                  <a:lnTo>
                    <a:pt x="207716" y="83724"/>
                  </a:lnTo>
                  <a:lnTo>
                    <a:pt x="244773" y="49450"/>
                  </a:lnTo>
                  <a:lnTo>
                    <a:pt x="280915" y="25971"/>
                  </a:lnTo>
                  <a:lnTo>
                    <a:pt x="316185" y="11289"/>
                  </a:lnTo>
                  <a:lnTo>
                    <a:pt x="384291" y="336"/>
                  </a:lnTo>
                  <a:lnTo>
                    <a:pt x="417214" y="74"/>
                  </a:lnTo>
                  <a:lnTo>
                    <a:pt x="449443" y="627"/>
                  </a:lnTo>
                  <a:lnTo>
                    <a:pt x="481022" y="0"/>
                  </a:lnTo>
                  <a:lnTo>
                    <a:pt x="499998" y="40156"/>
                  </a:lnTo>
                  <a:lnTo>
                    <a:pt x="439855" y="134618"/>
                  </a:lnTo>
                  <a:lnTo>
                    <a:pt x="360119" y="230257"/>
                  </a:lnTo>
                  <a:lnTo>
                    <a:pt x="320312" y="273943"/>
                  </a:lnTo>
                  <a:lnTo>
                    <a:pt x="214514" y="345694"/>
                  </a:lnTo>
                  <a:lnTo>
                    <a:pt x="167652" y="453002"/>
                  </a:lnTo>
                  <a:lnTo>
                    <a:pt x="169289" y="670917"/>
                  </a:lnTo>
                  <a:lnTo>
                    <a:pt x="208989" y="1074490"/>
                  </a:lnTo>
                  <a:lnTo>
                    <a:pt x="204345" y="1113406"/>
                  </a:lnTo>
                  <a:lnTo>
                    <a:pt x="185173" y="1146700"/>
                  </a:lnTo>
                  <a:lnTo>
                    <a:pt x="156589" y="1172323"/>
                  </a:lnTo>
                  <a:lnTo>
                    <a:pt x="123709" y="1188229"/>
                  </a:lnTo>
                  <a:lnTo>
                    <a:pt x="91651" y="1192369"/>
                  </a:lnTo>
                  <a:close/>
                </a:path>
              </a:pathLst>
            </a:custGeom>
            <a:solidFill>
              <a:srgbClr val="F7A580"/>
            </a:solidFill>
          </p:spPr>
          <p:txBody>
            <a:bodyPr wrap="square" lIns="0" tIns="0" rIns="0" bIns="0" rtlCol="0"/>
            <a:lstStyle/>
            <a:p>
              <a:endParaRPr/>
            </a:p>
          </p:txBody>
        </p:sp>
        <p:sp>
          <p:nvSpPr>
            <p:cNvPr id="26" name="object 26"/>
            <p:cNvSpPr/>
            <p:nvPr/>
          </p:nvSpPr>
          <p:spPr>
            <a:xfrm>
              <a:off x="4778303" y="9058870"/>
              <a:ext cx="1641475" cy="1409700"/>
            </a:xfrm>
            <a:custGeom>
              <a:avLst/>
              <a:gdLst/>
              <a:ahLst/>
              <a:cxnLst/>
              <a:rect l="l" t="t" r="r" b="b"/>
              <a:pathLst>
                <a:path w="1641475" h="1409700">
                  <a:moveTo>
                    <a:pt x="874387" y="1409552"/>
                  </a:moveTo>
                  <a:lnTo>
                    <a:pt x="803386" y="1408599"/>
                  </a:lnTo>
                  <a:lnTo>
                    <a:pt x="733372" y="1405829"/>
                  </a:lnTo>
                  <a:lnTo>
                    <a:pt x="664664" y="1401373"/>
                  </a:lnTo>
                  <a:lnTo>
                    <a:pt x="597579" y="1395365"/>
                  </a:lnTo>
                  <a:lnTo>
                    <a:pt x="532439" y="1387937"/>
                  </a:lnTo>
                  <a:lnTo>
                    <a:pt x="469563" y="1379221"/>
                  </a:lnTo>
                  <a:lnTo>
                    <a:pt x="409269" y="1369349"/>
                  </a:lnTo>
                  <a:lnTo>
                    <a:pt x="351877" y="1358455"/>
                  </a:lnTo>
                  <a:lnTo>
                    <a:pt x="297707" y="1346671"/>
                  </a:lnTo>
                  <a:lnTo>
                    <a:pt x="247078" y="1334129"/>
                  </a:lnTo>
                  <a:lnTo>
                    <a:pt x="200308" y="1320962"/>
                  </a:lnTo>
                  <a:lnTo>
                    <a:pt x="157719" y="1307301"/>
                  </a:lnTo>
                  <a:lnTo>
                    <a:pt x="119628" y="1293281"/>
                  </a:lnTo>
                  <a:lnTo>
                    <a:pt x="58220" y="1264688"/>
                  </a:lnTo>
                  <a:lnTo>
                    <a:pt x="18641" y="1236243"/>
                  </a:lnTo>
                  <a:lnTo>
                    <a:pt x="724" y="1164108"/>
                  </a:lnTo>
                  <a:lnTo>
                    <a:pt x="0" y="1118297"/>
                  </a:lnTo>
                  <a:lnTo>
                    <a:pt x="1225" y="1071711"/>
                  </a:lnTo>
                  <a:lnTo>
                    <a:pt x="4357" y="1024489"/>
                  </a:lnTo>
                  <a:lnTo>
                    <a:pt x="9350" y="976770"/>
                  </a:lnTo>
                  <a:lnTo>
                    <a:pt x="16160" y="928692"/>
                  </a:lnTo>
                  <a:lnTo>
                    <a:pt x="24742" y="880393"/>
                  </a:lnTo>
                  <a:lnTo>
                    <a:pt x="35052" y="832014"/>
                  </a:lnTo>
                  <a:lnTo>
                    <a:pt x="47046" y="783692"/>
                  </a:lnTo>
                  <a:lnTo>
                    <a:pt x="60678" y="735566"/>
                  </a:lnTo>
                  <a:lnTo>
                    <a:pt x="75905" y="687775"/>
                  </a:lnTo>
                  <a:lnTo>
                    <a:pt x="92682" y="640457"/>
                  </a:lnTo>
                  <a:lnTo>
                    <a:pt x="110965" y="593751"/>
                  </a:lnTo>
                  <a:lnTo>
                    <a:pt x="130708" y="547797"/>
                  </a:lnTo>
                  <a:lnTo>
                    <a:pt x="151868" y="502732"/>
                  </a:lnTo>
                  <a:lnTo>
                    <a:pt x="174400" y="458695"/>
                  </a:lnTo>
                  <a:lnTo>
                    <a:pt x="198260" y="415826"/>
                  </a:lnTo>
                  <a:lnTo>
                    <a:pt x="223402" y="374262"/>
                  </a:lnTo>
                  <a:lnTo>
                    <a:pt x="249784" y="334142"/>
                  </a:lnTo>
                  <a:lnTo>
                    <a:pt x="277359" y="295606"/>
                  </a:lnTo>
                  <a:lnTo>
                    <a:pt x="306084" y="258791"/>
                  </a:lnTo>
                  <a:lnTo>
                    <a:pt x="335914" y="223838"/>
                  </a:lnTo>
                  <a:lnTo>
                    <a:pt x="366805" y="190883"/>
                  </a:lnTo>
                  <a:lnTo>
                    <a:pt x="398711" y="160066"/>
                  </a:lnTo>
                  <a:lnTo>
                    <a:pt x="431590" y="131526"/>
                  </a:lnTo>
                  <a:lnTo>
                    <a:pt x="465396" y="105401"/>
                  </a:lnTo>
                  <a:lnTo>
                    <a:pt x="500084" y="81830"/>
                  </a:lnTo>
                  <a:lnTo>
                    <a:pt x="535611" y="60952"/>
                  </a:lnTo>
                  <a:lnTo>
                    <a:pt x="571931" y="42906"/>
                  </a:lnTo>
                  <a:lnTo>
                    <a:pt x="609000" y="27829"/>
                  </a:lnTo>
                  <a:lnTo>
                    <a:pt x="646775" y="15862"/>
                  </a:lnTo>
                  <a:lnTo>
                    <a:pt x="685209" y="7142"/>
                  </a:lnTo>
                  <a:lnTo>
                    <a:pt x="724260" y="1808"/>
                  </a:lnTo>
                  <a:lnTo>
                    <a:pt x="763882" y="0"/>
                  </a:lnTo>
                  <a:lnTo>
                    <a:pt x="802506" y="1681"/>
                  </a:lnTo>
                  <a:lnTo>
                    <a:pt x="840800" y="6644"/>
                  </a:lnTo>
                  <a:lnTo>
                    <a:pt x="878720" y="14765"/>
                  </a:lnTo>
                  <a:lnTo>
                    <a:pt x="916225" y="25923"/>
                  </a:lnTo>
                  <a:lnTo>
                    <a:pt x="953271" y="39994"/>
                  </a:lnTo>
                  <a:lnTo>
                    <a:pt x="989817" y="56856"/>
                  </a:lnTo>
                  <a:lnTo>
                    <a:pt x="1025819" y="76387"/>
                  </a:lnTo>
                  <a:lnTo>
                    <a:pt x="1061237" y="98464"/>
                  </a:lnTo>
                  <a:lnTo>
                    <a:pt x="1096026" y="122964"/>
                  </a:lnTo>
                  <a:lnTo>
                    <a:pt x="1130146" y="149764"/>
                  </a:lnTo>
                  <a:lnTo>
                    <a:pt x="1163553" y="178743"/>
                  </a:lnTo>
                  <a:lnTo>
                    <a:pt x="1196205" y="209777"/>
                  </a:lnTo>
                  <a:lnTo>
                    <a:pt x="1228060" y="242745"/>
                  </a:lnTo>
                  <a:lnTo>
                    <a:pt x="1259075" y="277523"/>
                  </a:lnTo>
                  <a:lnTo>
                    <a:pt x="1289208" y="313988"/>
                  </a:lnTo>
                  <a:lnTo>
                    <a:pt x="1318417" y="352019"/>
                  </a:lnTo>
                  <a:lnTo>
                    <a:pt x="1346659" y="391493"/>
                  </a:lnTo>
                  <a:lnTo>
                    <a:pt x="1373891" y="432287"/>
                  </a:lnTo>
                  <a:lnTo>
                    <a:pt x="1400073" y="474279"/>
                  </a:lnTo>
                  <a:lnTo>
                    <a:pt x="1425160" y="517346"/>
                  </a:lnTo>
                  <a:lnTo>
                    <a:pt x="1449111" y="561365"/>
                  </a:lnTo>
                  <a:lnTo>
                    <a:pt x="1471883" y="606214"/>
                  </a:lnTo>
                  <a:lnTo>
                    <a:pt x="1493434" y="651770"/>
                  </a:lnTo>
                  <a:lnTo>
                    <a:pt x="1513722" y="697912"/>
                  </a:lnTo>
                  <a:lnTo>
                    <a:pt x="1532703" y="744515"/>
                  </a:lnTo>
                  <a:lnTo>
                    <a:pt x="1550337" y="791458"/>
                  </a:lnTo>
                  <a:lnTo>
                    <a:pt x="1566580" y="838618"/>
                  </a:lnTo>
                  <a:lnTo>
                    <a:pt x="1581389" y="885873"/>
                  </a:lnTo>
                  <a:lnTo>
                    <a:pt x="1594724" y="933100"/>
                  </a:lnTo>
                  <a:lnTo>
                    <a:pt x="1606540" y="980176"/>
                  </a:lnTo>
                  <a:lnTo>
                    <a:pt x="1616797" y="1026978"/>
                  </a:lnTo>
                  <a:lnTo>
                    <a:pt x="1625451" y="1073385"/>
                  </a:lnTo>
                  <a:lnTo>
                    <a:pt x="1632460" y="1119274"/>
                  </a:lnTo>
                  <a:lnTo>
                    <a:pt x="1637781" y="1164522"/>
                  </a:lnTo>
                  <a:lnTo>
                    <a:pt x="1641373" y="1209006"/>
                  </a:lnTo>
                  <a:lnTo>
                    <a:pt x="1638956" y="1224015"/>
                  </a:lnTo>
                  <a:lnTo>
                    <a:pt x="1614836" y="1255418"/>
                  </a:lnTo>
                  <a:lnTo>
                    <a:pt x="1566558" y="1287434"/>
                  </a:lnTo>
                  <a:lnTo>
                    <a:pt x="1495994" y="1318583"/>
                  </a:lnTo>
                  <a:lnTo>
                    <a:pt x="1452940" y="1333370"/>
                  </a:lnTo>
                  <a:lnTo>
                    <a:pt x="1405016" y="1347387"/>
                  </a:lnTo>
                  <a:lnTo>
                    <a:pt x="1352456" y="1360446"/>
                  </a:lnTo>
                  <a:lnTo>
                    <a:pt x="1295495" y="1372365"/>
                  </a:lnTo>
                  <a:lnTo>
                    <a:pt x="1234365" y="1382957"/>
                  </a:lnTo>
                  <a:lnTo>
                    <a:pt x="1169302" y="1392038"/>
                  </a:lnTo>
                  <a:lnTo>
                    <a:pt x="1100538" y="1399423"/>
                  </a:lnTo>
                  <a:lnTo>
                    <a:pt x="1028309" y="1404927"/>
                  </a:lnTo>
                  <a:lnTo>
                    <a:pt x="952847" y="1408365"/>
                  </a:lnTo>
                  <a:lnTo>
                    <a:pt x="874387" y="1409552"/>
                  </a:lnTo>
                  <a:close/>
                </a:path>
              </a:pathLst>
            </a:custGeom>
            <a:solidFill>
              <a:srgbClr val="582F13"/>
            </a:solidFill>
          </p:spPr>
          <p:txBody>
            <a:bodyPr wrap="square" lIns="0" tIns="0" rIns="0" bIns="0" rtlCol="0"/>
            <a:lstStyle/>
            <a:p>
              <a:endParaRPr/>
            </a:p>
          </p:txBody>
        </p:sp>
        <p:sp>
          <p:nvSpPr>
            <p:cNvPr id="27" name="object 27"/>
            <p:cNvSpPr/>
            <p:nvPr/>
          </p:nvSpPr>
          <p:spPr>
            <a:xfrm>
              <a:off x="5090192" y="13461258"/>
              <a:ext cx="463550" cy="461009"/>
            </a:xfrm>
            <a:custGeom>
              <a:avLst/>
              <a:gdLst/>
              <a:ahLst/>
              <a:cxnLst/>
              <a:rect l="l" t="t" r="r" b="b"/>
              <a:pathLst>
                <a:path w="463550" h="461009">
                  <a:moveTo>
                    <a:pt x="162489" y="460404"/>
                  </a:moveTo>
                  <a:lnTo>
                    <a:pt x="108984" y="455397"/>
                  </a:lnTo>
                  <a:lnTo>
                    <a:pt x="59661" y="444943"/>
                  </a:lnTo>
                  <a:lnTo>
                    <a:pt x="21130" y="429621"/>
                  </a:lnTo>
                  <a:lnTo>
                    <a:pt x="0" y="410016"/>
                  </a:lnTo>
                  <a:lnTo>
                    <a:pt x="2879" y="386707"/>
                  </a:lnTo>
                  <a:lnTo>
                    <a:pt x="33741" y="345592"/>
                  </a:lnTo>
                  <a:lnTo>
                    <a:pt x="63964" y="309490"/>
                  </a:lnTo>
                  <a:lnTo>
                    <a:pt x="92703" y="274207"/>
                  </a:lnTo>
                  <a:lnTo>
                    <a:pt x="119114" y="235547"/>
                  </a:lnTo>
                  <a:lnTo>
                    <a:pt x="147101" y="197849"/>
                  </a:lnTo>
                  <a:lnTo>
                    <a:pt x="195289" y="165686"/>
                  </a:lnTo>
                  <a:lnTo>
                    <a:pt x="214356" y="157656"/>
                  </a:lnTo>
                  <a:lnTo>
                    <a:pt x="229312" y="145951"/>
                  </a:lnTo>
                  <a:lnTo>
                    <a:pt x="239592" y="123789"/>
                  </a:lnTo>
                  <a:lnTo>
                    <a:pt x="244626" y="84387"/>
                  </a:lnTo>
                  <a:lnTo>
                    <a:pt x="264956" y="60114"/>
                  </a:lnTo>
                  <a:lnTo>
                    <a:pt x="312188" y="34073"/>
                  </a:lnTo>
                  <a:lnTo>
                    <a:pt x="368627" y="12092"/>
                  </a:lnTo>
                  <a:lnTo>
                    <a:pt x="416579" y="0"/>
                  </a:lnTo>
                  <a:lnTo>
                    <a:pt x="438350" y="3623"/>
                  </a:lnTo>
                  <a:lnTo>
                    <a:pt x="458132" y="86468"/>
                  </a:lnTo>
                  <a:lnTo>
                    <a:pt x="463137" y="123145"/>
                  </a:lnTo>
                  <a:lnTo>
                    <a:pt x="461543" y="167880"/>
                  </a:lnTo>
                  <a:lnTo>
                    <a:pt x="431319" y="234437"/>
                  </a:lnTo>
                  <a:lnTo>
                    <a:pt x="402650" y="278922"/>
                  </a:lnTo>
                  <a:lnTo>
                    <a:pt x="369766" y="325469"/>
                  </a:lnTo>
                  <a:lnTo>
                    <a:pt x="336285" y="370021"/>
                  </a:lnTo>
                  <a:lnTo>
                    <a:pt x="305826" y="408521"/>
                  </a:lnTo>
                  <a:lnTo>
                    <a:pt x="255609" y="451743"/>
                  </a:lnTo>
                  <a:lnTo>
                    <a:pt x="213567" y="459379"/>
                  </a:lnTo>
                  <a:lnTo>
                    <a:pt x="162489" y="460404"/>
                  </a:lnTo>
                  <a:close/>
                </a:path>
              </a:pathLst>
            </a:custGeom>
            <a:solidFill>
              <a:srgbClr val="173858"/>
            </a:solidFill>
          </p:spPr>
          <p:txBody>
            <a:bodyPr wrap="square" lIns="0" tIns="0" rIns="0" bIns="0" rtlCol="0"/>
            <a:lstStyle/>
            <a:p>
              <a:endParaRPr/>
            </a:p>
          </p:txBody>
        </p:sp>
        <p:sp>
          <p:nvSpPr>
            <p:cNvPr id="28" name="object 28"/>
            <p:cNvSpPr/>
            <p:nvPr/>
          </p:nvSpPr>
          <p:spPr>
            <a:xfrm>
              <a:off x="5207942" y="12382205"/>
              <a:ext cx="414655" cy="1352550"/>
            </a:xfrm>
            <a:custGeom>
              <a:avLst/>
              <a:gdLst/>
              <a:ahLst/>
              <a:cxnLst/>
              <a:rect l="l" t="t" r="r" b="b"/>
              <a:pathLst>
                <a:path w="414654" h="1352550">
                  <a:moveTo>
                    <a:pt x="108876" y="1352317"/>
                  </a:moveTo>
                  <a:lnTo>
                    <a:pt x="54775" y="1349354"/>
                  </a:lnTo>
                  <a:lnTo>
                    <a:pt x="12440" y="1333652"/>
                  </a:lnTo>
                  <a:lnTo>
                    <a:pt x="1364" y="1314600"/>
                  </a:lnTo>
                  <a:lnTo>
                    <a:pt x="50861" y="1229756"/>
                  </a:lnTo>
                  <a:lnTo>
                    <a:pt x="93247" y="1147648"/>
                  </a:lnTo>
                  <a:lnTo>
                    <a:pt x="122843" y="1085647"/>
                  </a:lnTo>
                  <a:lnTo>
                    <a:pt x="133970" y="1061120"/>
                  </a:lnTo>
                  <a:lnTo>
                    <a:pt x="0" y="0"/>
                  </a:lnTo>
                  <a:lnTo>
                    <a:pt x="414189" y="25920"/>
                  </a:lnTo>
                  <a:lnTo>
                    <a:pt x="311051" y="1019920"/>
                  </a:lnTo>
                  <a:lnTo>
                    <a:pt x="327102" y="1072610"/>
                  </a:lnTo>
                  <a:lnTo>
                    <a:pt x="331003" y="1105834"/>
                  </a:lnTo>
                  <a:lnTo>
                    <a:pt x="297135" y="1170261"/>
                  </a:lnTo>
                  <a:lnTo>
                    <a:pt x="252405" y="1231052"/>
                  </a:lnTo>
                  <a:lnTo>
                    <a:pt x="218417" y="1271660"/>
                  </a:lnTo>
                  <a:lnTo>
                    <a:pt x="188318" y="1302291"/>
                  </a:lnTo>
                  <a:lnTo>
                    <a:pt x="155252" y="1333154"/>
                  </a:lnTo>
                  <a:lnTo>
                    <a:pt x="108876" y="1352317"/>
                  </a:lnTo>
                  <a:close/>
                </a:path>
              </a:pathLst>
            </a:custGeom>
            <a:solidFill>
              <a:srgbClr val="F7A580"/>
            </a:solidFill>
          </p:spPr>
          <p:txBody>
            <a:bodyPr wrap="square" lIns="0" tIns="0" rIns="0" bIns="0" rtlCol="0"/>
            <a:lstStyle/>
            <a:p>
              <a:endParaRPr/>
            </a:p>
          </p:txBody>
        </p:sp>
        <p:sp>
          <p:nvSpPr>
            <p:cNvPr id="29" name="object 29"/>
            <p:cNvSpPr/>
            <p:nvPr/>
          </p:nvSpPr>
          <p:spPr>
            <a:xfrm>
              <a:off x="5717360" y="13461258"/>
              <a:ext cx="463550" cy="461009"/>
            </a:xfrm>
            <a:custGeom>
              <a:avLst/>
              <a:gdLst/>
              <a:ahLst/>
              <a:cxnLst/>
              <a:rect l="l" t="t" r="r" b="b"/>
              <a:pathLst>
                <a:path w="463550" h="461009">
                  <a:moveTo>
                    <a:pt x="300485" y="460404"/>
                  </a:moveTo>
                  <a:lnTo>
                    <a:pt x="249373" y="459379"/>
                  </a:lnTo>
                  <a:lnTo>
                    <a:pt x="207304" y="451743"/>
                  </a:lnTo>
                  <a:lnTo>
                    <a:pt x="152383" y="402697"/>
                  </a:lnTo>
                  <a:lnTo>
                    <a:pt x="115684" y="355642"/>
                  </a:lnTo>
                  <a:lnTo>
                    <a:pt x="76530" y="302191"/>
                  </a:lnTo>
                  <a:lnTo>
                    <a:pt x="40650" y="248785"/>
                  </a:lnTo>
                  <a:lnTo>
                    <a:pt x="13774" y="201868"/>
                  </a:lnTo>
                  <a:lnTo>
                    <a:pt x="0" y="123145"/>
                  </a:lnTo>
                  <a:lnTo>
                    <a:pt x="4941" y="86468"/>
                  </a:lnTo>
                  <a:lnTo>
                    <a:pt x="24825" y="3623"/>
                  </a:lnTo>
                  <a:lnTo>
                    <a:pt x="46594" y="0"/>
                  </a:lnTo>
                  <a:lnTo>
                    <a:pt x="94531" y="12092"/>
                  </a:lnTo>
                  <a:lnTo>
                    <a:pt x="150928" y="34073"/>
                  </a:lnTo>
                  <a:lnTo>
                    <a:pt x="198079" y="60114"/>
                  </a:lnTo>
                  <a:lnTo>
                    <a:pt x="218277" y="84387"/>
                  </a:lnTo>
                  <a:lnTo>
                    <a:pt x="223311" y="123789"/>
                  </a:lnTo>
                  <a:lnTo>
                    <a:pt x="233596" y="145951"/>
                  </a:lnTo>
                  <a:lnTo>
                    <a:pt x="248568" y="157656"/>
                  </a:lnTo>
                  <a:lnTo>
                    <a:pt x="267664" y="165686"/>
                  </a:lnTo>
                  <a:lnTo>
                    <a:pt x="290320" y="176823"/>
                  </a:lnTo>
                  <a:lnTo>
                    <a:pt x="315974" y="197849"/>
                  </a:lnTo>
                  <a:lnTo>
                    <a:pt x="344061" y="235547"/>
                  </a:lnTo>
                  <a:lnTo>
                    <a:pt x="370430" y="274207"/>
                  </a:lnTo>
                  <a:lnTo>
                    <a:pt x="399075" y="309490"/>
                  </a:lnTo>
                  <a:lnTo>
                    <a:pt x="429204" y="345592"/>
                  </a:lnTo>
                  <a:lnTo>
                    <a:pt x="460023" y="386707"/>
                  </a:lnTo>
                  <a:lnTo>
                    <a:pt x="462981" y="410016"/>
                  </a:lnTo>
                  <a:lnTo>
                    <a:pt x="441887" y="429621"/>
                  </a:lnTo>
                  <a:lnTo>
                    <a:pt x="403361" y="444943"/>
                  </a:lnTo>
                  <a:lnTo>
                    <a:pt x="354020" y="455397"/>
                  </a:lnTo>
                  <a:lnTo>
                    <a:pt x="300485" y="460404"/>
                  </a:lnTo>
                  <a:close/>
                </a:path>
              </a:pathLst>
            </a:custGeom>
            <a:solidFill>
              <a:srgbClr val="173858"/>
            </a:solidFill>
          </p:spPr>
          <p:txBody>
            <a:bodyPr wrap="square" lIns="0" tIns="0" rIns="0" bIns="0" rtlCol="0"/>
            <a:lstStyle/>
            <a:p>
              <a:endParaRPr/>
            </a:p>
          </p:txBody>
        </p:sp>
        <p:sp>
          <p:nvSpPr>
            <p:cNvPr id="30" name="object 30"/>
            <p:cNvSpPr/>
            <p:nvPr/>
          </p:nvSpPr>
          <p:spPr>
            <a:xfrm>
              <a:off x="5648325" y="12382205"/>
              <a:ext cx="414655" cy="1352550"/>
            </a:xfrm>
            <a:custGeom>
              <a:avLst/>
              <a:gdLst/>
              <a:ahLst/>
              <a:cxnLst/>
              <a:rect l="l" t="t" r="r" b="b"/>
              <a:pathLst>
                <a:path w="414654" h="1352550">
                  <a:moveTo>
                    <a:pt x="305470" y="1352317"/>
                  </a:moveTo>
                  <a:lnTo>
                    <a:pt x="259209" y="1333154"/>
                  </a:lnTo>
                  <a:lnTo>
                    <a:pt x="226027" y="1302291"/>
                  </a:lnTo>
                  <a:lnTo>
                    <a:pt x="195941" y="1271660"/>
                  </a:lnTo>
                  <a:lnTo>
                    <a:pt x="162018" y="1231052"/>
                  </a:lnTo>
                  <a:lnTo>
                    <a:pt x="117326" y="1170261"/>
                  </a:lnTo>
                  <a:lnTo>
                    <a:pt x="92859" y="1133686"/>
                  </a:lnTo>
                  <a:lnTo>
                    <a:pt x="83253" y="1105834"/>
                  </a:lnTo>
                  <a:lnTo>
                    <a:pt x="87206" y="1072610"/>
                  </a:lnTo>
                  <a:lnTo>
                    <a:pt x="103410" y="1019920"/>
                  </a:lnTo>
                  <a:lnTo>
                    <a:pt x="0" y="25920"/>
                  </a:lnTo>
                  <a:lnTo>
                    <a:pt x="414189" y="0"/>
                  </a:lnTo>
                  <a:lnTo>
                    <a:pt x="280218" y="1061120"/>
                  </a:lnTo>
                  <a:lnTo>
                    <a:pt x="291388" y="1085647"/>
                  </a:lnTo>
                  <a:lnTo>
                    <a:pt x="321078" y="1147648"/>
                  </a:lnTo>
                  <a:lnTo>
                    <a:pt x="363558" y="1229756"/>
                  </a:lnTo>
                  <a:lnTo>
                    <a:pt x="413097" y="1314600"/>
                  </a:lnTo>
                  <a:lnTo>
                    <a:pt x="401983" y="1333652"/>
                  </a:lnTo>
                  <a:lnTo>
                    <a:pt x="359584" y="1349354"/>
                  </a:lnTo>
                  <a:lnTo>
                    <a:pt x="305470" y="1352317"/>
                  </a:lnTo>
                  <a:close/>
                </a:path>
              </a:pathLst>
            </a:custGeom>
            <a:solidFill>
              <a:srgbClr val="F7A580"/>
            </a:solidFill>
          </p:spPr>
          <p:txBody>
            <a:bodyPr wrap="square" lIns="0" tIns="0" rIns="0" bIns="0" rtlCol="0"/>
            <a:lstStyle/>
            <a:p>
              <a:endParaRPr/>
            </a:p>
          </p:txBody>
        </p:sp>
        <p:sp>
          <p:nvSpPr>
            <p:cNvPr id="31" name="object 31"/>
            <p:cNvSpPr/>
            <p:nvPr/>
          </p:nvSpPr>
          <p:spPr>
            <a:xfrm>
              <a:off x="4757736" y="11462968"/>
              <a:ext cx="1694814" cy="1226820"/>
            </a:xfrm>
            <a:custGeom>
              <a:avLst/>
              <a:gdLst/>
              <a:ahLst/>
              <a:cxnLst/>
              <a:rect l="l" t="t" r="r" b="b"/>
              <a:pathLst>
                <a:path w="1694814" h="1226820">
                  <a:moveTo>
                    <a:pt x="827013" y="1226741"/>
                  </a:moveTo>
                  <a:lnTo>
                    <a:pt x="430969" y="1205638"/>
                  </a:lnTo>
                  <a:lnTo>
                    <a:pt x="176330" y="1159211"/>
                  </a:lnTo>
                  <a:lnTo>
                    <a:pt x="40279" y="1112783"/>
                  </a:lnTo>
                  <a:lnTo>
                    <a:pt x="0" y="1091680"/>
                  </a:lnTo>
                  <a:lnTo>
                    <a:pt x="41699" y="659525"/>
                  </a:lnTo>
                  <a:lnTo>
                    <a:pt x="99283" y="404229"/>
                  </a:lnTo>
                  <a:lnTo>
                    <a:pt x="212069" y="225674"/>
                  </a:lnTo>
                  <a:lnTo>
                    <a:pt x="419373" y="23738"/>
                  </a:lnTo>
                  <a:lnTo>
                    <a:pt x="496966" y="14926"/>
                  </a:lnTo>
                  <a:lnTo>
                    <a:pt x="541162" y="11232"/>
                  </a:lnTo>
                  <a:lnTo>
                    <a:pt x="588354" y="8033"/>
                  </a:lnTo>
                  <a:lnTo>
                    <a:pt x="638088" y="5345"/>
                  </a:lnTo>
                  <a:lnTo>
                    <a:pt x="689910" y="3183"/>
                  </a:lnTo>
                  <a:lnTo>
                    <a:pt x="743369" y="1561"/>
                  </a:lnTo>
                  <a:lnTo>
                    <a:pt x="798009" y="495"/>
                  </a:lnTo>
                  <a:lnTo>
                    <a:pt x="853378" y="0"/>
                  </a:lnTo>
                  <a:lnTo>
                    <a:pt x="909022" y="90"/>
                  </a:lnTo>
                  <a:lnTo>
                    <a:pt x="964488" y="783"/>
                  </a:lnTo>
                  <a:lnTo>
                    <a:pt x="1019323" y="2091"/>
                  </a:lnTo>
                  <a:lnTo>
                    <a:pt x="1073074" y="4032"/>
                  </a:lnTo>
                  <a:lnTo>
                    <a:pt x="1125286" y="6619"/>
                  </a:lnTo>
                  <a:lnTo>
                    <a:pt x="1175507" y="9868"/>
                  </a:lnTo>
                  <a:lnTo>
                    <a:pt x="1223283" y="13794"/>
                  </a:lnTo>
                  <a:lnTo>
                    <a:pt x="1268162" y="18412"/>
                  </a:lnTo>
                  <a:lnTo>
                    <a:pt x="1309688" y="23738"/>
                  </a:lnTo>
                  <a:lnTo>
                    <a:pt x="1521515" y="358557"/>
                  </a:lnTo>
                  <a:lnTo>
                    <a:pt x="1636906" y="710744"/>
                  </a:lnTo>
                  <a:lnTo>
                    <a:pt x="1684868" y="989006"/>
                  </a:lnTo>
                  <a:lnTo>
                    <a:pt x="1694409" y="1102048"/>
                  </a:lnTo>
                  <a:lnTo>
                    <a:pt x="1548864" y="1174136"/>
                  </a:lnTo>
                  <a:lnTo>
                    <a:pt x="1409995" y="1211155"/>
                  </a:lnTo>
                  <a:lnTo>
                    <a:pt x="1196485" y="1224793"/>
                  </a:lnTo>
                  <a:lnTo>
                    <a:pt x="827013" y="1226741"/>
                  </a:lnTo>
                  <a:close/>
                </a:path>
              </a:pathLst>
            </a:custGeom>
            <a:solidFill>
              <a:srgbClr val="173858"/>
            </a:solidFill>
          </p:spPr>
          <p:txBody>
            <a:bodyPr wrap="square" lIns="0" tIns="0" rIns="0" bIns="0" rtlCol="0"/>
            <a:lstStyle/>
            <a:p>
              <a:endParaRPr/>
            </a:p>
          </p:txBody>
        </p:sp>
        <p:sp>
          <p:nvSpPr>
            <p:cNvPr id="32" name="object 32"/>
            <p:cNvSpPr/>
            <p:nvPr/>
          </p:nvSpPr>
          <p:spPr>
            <a:xfrm>
              <a:off x="5019674" y="11462797"/>
              <a:ext cx="1170305" cy="1306830"/>
            </a:xfrm>
            <a:custGeom>
              <a:avLst/>
              <a:gdLst/>
              <a:ahLst/>
              <a:cxnLst/>
              <a:rect l="l" t="t" r="r" b="b"/>
              <a:pathLst>
                <a:path w="1170304" h="1306829">
                  <a:moveTo>
                    <a:pt x="571351" y="1306585"/>
                  </a:moveTo>
                  <a:lnTo>
                    <a:pt x="297787" y="1290171"/>
                  </a:lnTo>
                  <a:lnTo>
                    <a:pt x="121862" y="1254061"/>
                  </a:lnTo>
                  <a:lnTo>
                    <a:pt x="27843" y="1217950"/>
                  </a:lnTo>
                  <a:lnTo>
                    <a:pt x="0" y="1201537"/>
                  </a:lnTo>
                  <a:lnTo>
                    <a:pt x="31774" y="720571"/>
                  </a:lnTo>
                  <a:lnTo>
                    <a:pt x="73090" y="437722"/>
                  </a:lnTo>
                  <a:lnTo>
                    <a:pt x="151599" y="242714"/>
                  </a:lnTo>
                  <a:lnTo>
                    <a:pt x="294952" y="25272"/>
                  </a:lnTo>
                  <a:lnTo>
                    <a:pt x="334180" y="18045"/>
                  </a:lnTo>
                  <a:lnTo>
                    <a:pt x="379125" y="11952"/>
                  </a:lnTo>
                  <a:lnTo>
                    <a:pt x="428726" y="7047"/>
                  </a:lnTo>
                  <a:lnTo>
                    <a:pt x="481927" y="3384"/>
                  </a:lnTo>
                  <a:lnTo>
                    <a:pt x="537666" y="1017"/>
                  </a:lnTo>
                  <a:lnTo>
                    <a:pt x="594885" y="0"/>
                  </a:lnTo>
                  <a:lnTo>
                    <a:pt x="652524" y="387"/>
                  </a:lnTo>
                  <a:lnTo>
                    <a:pt x="709525" y="2232"/>
                  </a:lnTo>
                  <a:lnTo>
                    <a:pt x="764829" y="5589"/>
                  </a:lnTo>
                  <a:lnTo>
                    <a:pt x="817375" y="10512"/>
                  </a:lnTo>
                  <a:lnTo>
                    <a:pt x="866105" y="17055"/>
                  </a:lnTo>
                  <a:lnTo>
                    <a:pt x="909960" y="25272"/>
                  </a:lnTo>
                  <a:lnTo>
                    <a:pt x="1055382" y="387713"/>
                  </a:lnTo>
                  <a:lnTo>
                    <a:pt x="1133221" y="772204"/>
                  </a:lnTo>
                  <a:lnTo>
                    <a:pt x="1164506" y="1077295"/>
                  </a:lnTo>
                  <a:lnTo>
                    <a:pt x="1170261" y="1201537"/>
                  </a:lnTo>
                  <a:lnTo>
                    <a:pt x="1069736" y="1262268"/>
                  </a:lnTo>
                  <a:lnTo>
                    <a:pt x="973842" y="1293454"/>
                  </a:lnTo>
                  <a:lnTo>
                    <a:pt x="826429" y="1304943"/>
                  </a:lnTo>
                  <a:lnTo>
                    <a:pt x="571351" y="1306585"/>
                  </a:lnTo>
                  <a:close/>
                </a:path>
              </a:pathLst>
            </a:custGeom>
            <a:solidFill>
              <a:srgbClr val="071520"/>
            </a:solidFill>
          </p:spPr>
          <p:txBody>
            <a:bodyPr wrap="square" lIns="0" tIns="0" rIns="0" bIns="0" rtlCol="0"/>
            <a:lstStyle/>
            <a:p>
              <a:endParaRPr/>
            </a:p>
          </p:txBody>
        </p:sp>
        <p:sp>
          <p:nvSpPr>
            <p:cNvPr id="33" name="object 33"/>
            <p:cNvSpPr/>
            <p:nvPr/>
          </p:nvSpPr>
          <p:spPr>
            <a:xfrm>
              <a:off x="5825098" y="10598846"/>
              <a:ext cx="500380" cy="1192530"/>
            </a:xfrm>
            <a:custGeom>
              <a:avLst/>
              <a:gdLst/>
              <a:ahLst/>
              <a:cxnLst/>
              <a:rect l="l" t="t" r="r" b="b"/>
              <a:pathLst>
                <a:path w="500379" h="1192529">
                  <a:moveTo>
                    <a:pt x="408505" y="1192369"/>
                  </a:moveTo>
                  <a:lnTo>
                    <a:pt x="343566" y="1172323"/>
                  </a:lnTo>
                  <a:lnTo>
                    <a:pt x="314982" y="1146700"/>
                  </a:lnTo>
                  <a:lnTo>
                    <a:pt x="295810" y="1113406"/>
                  </a:lnTo>
                  <a:lnTo>
                    <a:pt x="291167" y="1074490"/>
                  </a:lnTo>
                  <a:lnTo>
                    <a:pt x="330862" y="670917"/>
                  </a:lnTo>
                  <a:lnTo>
                    <a:pt x="332469" y="453002"/>
                  </a:lnTo>
                  <a:lnTo>
                    <a:pt x="285526" y="345694"/>
                  </a:lnTo>
                  <a:lnTo>
                    <a:pt x="179570" y="273943"/>
                  </a:lnTo>
                  <a:lnTo>
                    <a:pt x="139802" y="230257"/>
                  </a:lnTo>
                  <a:lnTo>
                    <a:pt x="60129" y="134618"/>
                  </a:lnTo>
                  <a:lnTo>
                    <a:pt x="0" y="40156"/>
                  </a:lnTo>
                  <a:lnTo>
                    <a:pt x="18860" y="0"/>
                  </a:lnTo>
                  <a:lnTo>
                    <a:pt x="50447" y="627"/>
                  </a:lnTo>
                  <a:lnTo>
                    <a:pt x="82697" y="74"/>
                  </a:lnTo>
                  <a:lnTo>
                    <a:pt x="149349" y="3409"/>
                  </a:lnTo>
                  <a:lnTo>
                    <a:pt x="219145" y="25971"/>
                  </a:lnTo>
                  <a:lnTo>
                    <a:pt x="255323" y="49450"/>
                  </a:lnTo>
                  <a:lnTo>
                    <a:pt x="292411" y="83724"/>
                  </a:lnTo>
                  <a:lnTo>
                    <a:pt x="330448" y="130786"/>
                  </a:lnTo>
                  <a:lnTo>
                    <a:pt x="369475" y="192633"/>
                  </a:lnTo>
                  <a:lnTo>
                    <a:pt x="390848" y="232827"/>
                  </a:lnTo>
                  <a:lnTo>
                    <a:pt x="410214" y="274141"/>
                  </a:lnTo>
                  <a:lnTo>
                    <a:pt x="427601" y="316530"/>
                  </a:lnTo>
                  <a:lnTo>
                    <a:pt x="443040" y="359948"/>
                  </a:lnTo>
                  <a:lnTo>
                    <a:pt x="456562" y="404349"/>
                  </a:lnTo>
                  <a:lnTo>
                    <a:pt x="468195" y="449687"/>
                  </a:lnTo>
                  <a:lnTo>
                    <a:pt x="477971" y="495917"/>
                  </a:lnTo>
                  <a:lnTo>
                    <a:pt x="485919" y="542992"/>
                  </a:lnTo>
                  <a:lnTo>
                    <a:pt x="492070" y="590867"/>
                  </a:lnTo>
                  <a:lnTo>
                    <a:pt x="496453" y="639496"/>
                  </a:lnTo>
                  <a:lnTo>
                    <a:pt x="499099" y="688833"/>
                  </a:lnTo>
                  <a:lnTo>
                    <a:pt x="500038" y="738832"/>
                  </a:lnTo>
                  <a:lnTo>
                    <a:pt x="499299" y="789448"/>
                  </a:lnTo>
                  <a:lnTo>
                    <a:pt x="496913" y="840634"/>
                  </a:lnTo>
                  <a:lnTo>
                    <a:pt x="492911" y="892344"/>
                  </a:lnTo>
                  <a:lnTo>
                    <a:pt x="487321" y="944534"/>
                  </a:lnTo>
                  <a:lnTo>
                    <a:pt x="480174" y="997157"/>
                  </a:lnTo>
                  <a:lnTo>
                    <a:pt x="471501" y="1050166"/>
                  </a:lnTo>
                  <a:lnTo>
                    <a:pt x="461330" y="1103518"/>
                  </a:lnTo>
                  <a:lnTo>
                    <a:pt x="449693" y="1157164"/>
                  </a:lnTo>
                  <a:lnTo>
                    <a:pt x="434626" y="1182697"/>
                  </a:lnTo>
                  <a:lnTo>
                    <a:pt x="408505" y="1192369"/>
                  </a:lnTo>
                  <a:close/>
                </a:path>
              </a:pathLst>
            </a:custGeom>
            <a:solidFill>
              <a:srgbClr val="F7A580"/>
            </a:solidFill>
          </p:spPr>
          <p:txBody>
            <a:bodyPr wrap="square" lIns="0" tIns="0" rIns="0" bIns="0" rtlCol="0"/>
            <a:lstStyle/>
            <a:p>
              <a:endParaRPr/>
            </a:p>
          </p:txBody>
        </p:sp>
        <p:sp>
          <p:nvSpPr>
            <p:cNvPr id="34" name="object 34"/>
            <p:cNvSpPr/>
            <p:nvPr/>
          </p:nvSpPr>
          <p:spPr>
            <a:xfrm>
              <a:off x="5101679" y="10478528"/>
              <a:ext cx="1155700" cy="1016635"/>
            </a:xfrm>
            <a:custGeom>
              <a:avLst/>
              <a:gdLst/>
              <a:ahLst/>
              <a:cxnLst/>
              <a:rect l="l" t="t" r="r" b="b"/>
              <a:pathLst>
                <a:path w="1155700" h="1016634">
                  <a:moveTo>
                    <a:pt x="1155103" y="370522"/>
                  </a:moveTo>
                  <a:lnTo>
                    <a:pt x="1125131" y="317855"/>
                  </a:lnTo>
                  <a:lnTo>
                    <a:pt x="1094473" y="270129"/>
                  </a:lnTo>
                  <a:lnTo>
                    <a:pt x="1063015" y="227558"/>
                  </a:lnTo>
                  <a:lnTo>
                    <a:pt x="1030643" y="190411"/>
                  </a:lnTo>
                  <a:lnTo>
                    <a:pt x="997242" y="158927"/>
                  </a:lnTo>
                  <a:lnTo>
                    <a:pt x="962672" y="133362"/>
                  </a:lnTo>
                  <a:lnTo>
                    <a:pt x="926846" y="113957"/>
                  </a:lnTo>
                  <a:lnTo>
                    <a:pt x="889609" y="100952"/>
                  </a:lnTo>
                  <a:lnTo>
                    <a:pt x="770255" y="61925"/>
                  </a:lnTo>
                  <a:lnTo>
                    <a:pt x="640943" y="29806"/>
                  </a:lnTo>
                  <a:lnTo>
                    <a:pt x="537260" y="8013"/>
                  </a:lnTo>
                  <a:lnTo>
                    <a:pt x="494792" y="0"/>
                  </a:lnTo>
                  <a:lnTo>
                    <a:pt x="311708" y="34378"/>
                  </a:lnTo>
                  <a:lnTo>
                    <a:pt x="208775" y="55105"/>
                  </a:lnTo>
                  <a:lnTo>
                    <a:pt x="148323" y="70523"/>
                  </a:lnTo>
                  <a:lnTo>
                    <a:pt x="92608" y="88950"/>
                  </a:lnTo>
                  <a:lnTo>
                    <a:pt x="57302" y="118592"/>
                  </a:lnTo>
                  <a:lnTo>
                    <a:pt x="31470" y="176834"/>
                  </a:lnTo>
                  <a:lnTo>
                    <a:pt x="21767" y="215392"/>
                  </a:lnTo>
                  <a:lnTo>
                    <a:pt x="14033" y="259562"/>
                  </a:lnTo>
                  <a:lnTo>
                    <a:pt x="8128" y="308825"/>
                  </a:lnTo>
                  <a:lnTo>
                    <a:pt x="3911" y="362673"/>
                  </a:lnTo>
                  <a:lnTo>
                    <a:pt x="1244" y="420585"/>
                  </a:lnTo>
                  <a:lnTo>
                    <a:pt x="0" y="482066"/>
                  </a:lnTo>
                  <a:lnTo>
                    <a:pt x="25" y="546569"/>
                  </a:lnTo>
                  <a:lnTo>
                    <a:pt x="1206" y="613613"/>
                  </a:lnTo>
                  <a:lnTo>
                    <a:pt x="3390" y="682675"/>
                  </a:lnTo>
                  <a:lnTo>
                    <a:pt x="19824" y="870140"/>
                  </a:lnTo>
                  <a:lnTo>
                    <a:pt x="44018" y="969708"/>
                  </a:lnTo>
                  <a:lnTo>
                    <a:pt x="65900" y="1009116"/>
                  </a:lnTo>
                  <a:lnTo>
                    <a:pt x="75425" y="1016101"/>
                  </a:lnTo>
                  <a:lnTo>
                    <a:pt x="965746" y="1016101"/>
                  </a:lnTo>
                  <a:lnTo>
                    <a:pt x="977404" y="924674"/>
                  </a:lnTo>
                  <a:lnTo>
                    <a:pt x="984364" y="861796"/>
                  </a:lnTo>
                  <a:lnTo>
                    <a:pt x="989380" y="798309"/>
                  </a:lnTo>
                  <a:lnTo>
                    <a:pt x="995210" y="705040"/>
                  </a:lnTo>
                  <a:lnTo>
                    <a:pt x="996238" y="665759"/>
                  </a:lnTo>
                  <a:lnTo>
                    <a:pt x="995146" y="618413"/>
                  </a:lnTo>
                  <a:lnTo>
                    <a:pt x="992111" y="564883"/>
                  </a:lnTo>
                  <a:lnTo>
                    <a:pt x="991514" y="557872"/>
                  </a:lnTo>
                  <a:lnTo>
                    <a:pt x="1028979" y="554393"/>
                  </a:lnTo>
                  <a:lnTo>
                    <a:pt x="1091145" y="530694"/>
                  </a:lnTo>
                  <a:lnTo>
                    <a:pt x="1125740" y="475475"/>
                  </a:lnTo>
                  <a:lnTo>
                    <a:pt x="1155103" y="370522"/>
                  </a:lnTo>
                  <a:close/>
                </a:path>
              </a:pathLst>
            </a:custGeom>
            <a:solidFill>
              <a:srgbClr val="FFFFFF"/>
            </a:solidFill>
          </p:spPr>
          <p:txBody>
            <a:bodyPr wrap="square" lIns="0" tIns="0" rIns="0" bIns="0" rtlCol="0"/>
            <a:lstStyle/>
            <a:p>
              <a:endParaRPr/>
            </a:p>
          </p:txBody>
        </p:sp>
        <p:sp>
          <p:nvSpPr>
            <p:cNvPr id="35" name="object 35"/>
            <p:cNvSpPr/>
            <p:nvPr/>
          </p:nvSpPr>
          <p:spPr>
            <a:xfrm>
              <a:off x="5433590" y="10277426"/>
              <a:ext cx="326390" cy="457834"/>
            </a:xfrm>
            <a:custGeom>
              <a:avLst/>
              <a:gdLst/>
              <a:ahLst/>
              <a:cxnLst/>
              <a:rect l="l" t="t" r="r" b="b"/>
              <a:pathLst>
                <a:path w="326389" h="457834">
                  <a:moveTo>
                    <a:pt x="151159" y="457572"/>
                  </a:moveTo>
                  <a:lnTo>
                    <a:pt x="0" y="248295"/>
                  </a:lnTo>
                  <a:lnTo>
                    <a:pt x="0" y="0"/>
                  </a:lnTo>
                  <a:lnTo>
                    <a:pt x="325785" y="0"/>
                  </a:lnTo>
                  <a:lnTo>
                    <a:pt x="325785" y="248295"/>
                  </a:lnTo>
                  <a:lnTo>
                    <a:pt x="151159" y="457572"/>
                  </a:lnTo>
                  <a:close/>
                </a:path>
              </a:pathLst>
            </a:custGeom>
            <a:solidFill>
              <a:srgbClr val="F7A580"/>
            </a:solidFill>
          </p:spPr>
          <p:txBody>
            <a:bodyPr wrap="square" lIns="0" tIns="0" rIns="0" bIns="0" rtlCol="0"/>
            <a:lstStyle/>
            <a:p>
              <a:endParaRPr/>
            </a:p>
          </p:txBody>
        </p:sp>
        <p:sp>
          <p:nvSpPr>
            <p:cNvPr id="36" name="object 36"/>
            <p:cNvSpPr/>
            <p:nvPr/>
          </p:nvSpPr>
          <p:spPr>
            <a:xfrm>
              <a:off x="5458420" y="10408395"/>
              <a:ext cx="259715" cy="70485"/>
            </a:xfrm>
            <a:custGeom>
              <a:avLst/>
              <a:gdLst/>
              <a:ahLst/>
              <a:cxnLst/>
              <a:rect l="l" t="t" r="r" b="b"/>
              <a:pathLst>
                <a:path w="259714" h="70484">
                  <a:moveTo>
                    <a:pt x="138063" y="70122"/>
                  </a:moveTo>
                  <a:lnTo>
                    <a:pt x="94619" y="63348"/>
                  </a:lnTo>
                  <a:lnTo>
                    <a:pt x="56548" y="46214"/>
                  </a:lnTo>
                  <a:lnTo>
                    <a:pt x="24718" y="23503"/>
                  </a:lnTo>
                  <a:lnTo>
                    <a:pt x="0" y="0"/>
                  </a:lnTo>
                  <a:lnTo>
                    <a:pt x="38480" y="13365"/>
                  </a:lnTo>
                  <a:lnTo>
                    <a:pt x="74556" y="22817"/>
                  </a:lnTo>
                  <a:lnTo>
                    <a:pt x="107665" y="28432"/>
                  </a:lnTo>
                  <a:lnTo>
                    <a:pt x="137517" y="30286"/>
                  </a:lnTo>
                  <a:lnTo>
                    <a:pt x="163020" y="28606"/>
                  </a:lnTo>
                  <a:lnTo>
                    <a:pt x="192155" y="23601"/>
                  </a:lnTo>
                  <a:lnTo>
                    <a:pt x="224463" y="15322"/>
                  </a:lnTo>
                  <a:lnTo>
                    <a:pt x="259482" y="3819"/>
                  </a:lnTo>
                  <a:lnTo>
                    <a:pt x="235368" y="27877"/>
                  </a:lnTo>
                  <a:lnTo>
                    <a:pt x="206753" y="49147"/>
                  </a:lnTo>
                  <a:lnTo>
                    <a:pt x="174147" y="64329"/>
                  </a:lnTo>
                  <a:lnTo>
                    <a:pt x="138063" y="70122"/>
                  </a:lnTo>
                  <a:close/>
                </a:path>
              </a:pathLst>
            </a:custGeom>
            <a:solidFill>
              <a:srgbClr val="CF7052"/>
            </a:solidFill>
          </p:spPr>
          <p:txBody>
            <a:bodyPr wrap="square" lIns="0" tIns="0" rIns="0" bIns="0" rtlCol="0"/>
            <a:lstStyle/>
            <a:p>
              <a:endParaRPr/>
            </a:p>
          </p:txBody>
        </p:sp>
        <p:sp>
          <p:nvSpPr>
            <p:cNvPr id="37" name="object 37"/>
            <p:cNvSpPr/>
            <p:nvPr/>
          </p:nvSpPr>
          <p:spPr>
            <a:xfrm>
              <a:off x="4967035" y="8931175"/>
              <a:ext cx="1261110" cy="1508125"/>
            </a:xfrm>
            <a:custGeom>
              <a:avLst/>
              <a:gdLst/>
              <a:ahLst/>
              <a:cxnLst/>
              <a:rect l="l" t="t" r="r" b="b"/>
              <a:pathLst>
                <a:path w="1261110" h="1508125">
                  <a:moveTo>
                    <a:pt x="628902" y="1507506"/>
                  </a:moveTo>
                  <a:lnTo>
                    <a:pt x="572297" y="1501383"/>
                  </a:lnTo>
                  <a:lnTo>
                    <a:pt x="505713" y="1482638"/>
                  </a:lnTo>
                  <a:lnTo>
                    <a:pt x="469659" y="1468439"/>
                  </a:lnTo>
                  <a:lnTo>
                    <a:pt x="432287" y="1450975"/>
                  </a:lnTo>
                  <a:lnTo>
                    <a:pt x="393988" y="1430208"/>
                  </a:lnTo>
                  <a:lnTo>
                    <a:pt x="355155" y="1406101"/>
                  </a:lnTo>
                  <a:lnTo>
                    <a:pt x="316179" y="1378618"/>
                  </a:lnTo>
                  <a:lnTo>
                    <a:pt x="277454" y="1347721"/>
                  </a:lnTo>
                  <a:lnTo>
                    <a:pt x="239372" y="1313375"/>
                  </a:lnTo>
                  <a:lnTo>
                    <a:pt x="202323" y="1275541"/>
                  </a:lnTo>
                  <a:lnTo>
                    <a:pt x="166701" y="1234185"/>
                  </a:lnTo>
                  <a:lnTo>
                    <a:pt x="132898" y="1189268"/>
                  </a:lnTo>
                  <a:lnTo>
                    <a:pt x="101306" y="1140754"/>
                  </a:lnTo>
                  <a:lnTo>
                    <a:pt x="72317" y="1088606"/>
                  </a:lnTo>
                  <a:lnTo>
                    <a:pt x="46323" y="1032788"/>
                  </a:lnTo>
                  <a:lnTo>
                    <a:pt x="23716" y="973262"/>
                  </a:lnTo>
                  <a:lnTo>
                    <a:pt x="9183" y="921240"/>
                  </a:lnTo>
                  <a:lnTo>
                    <a:pt x="1711" y="873641"/>
                  </a:lnTo>
                  <a:lnTo>
                    <a:pt x="0" y="829122"/>
                  </a:lnTo>
                  <a:lnTo>
                    <a:pt x="2744" y="786343"/>
                  </a:lnTo>
                  <a:lnTo>
                    <a:pt x="8641" y="743964"/>
                  </a:lnTo>
                  <a:lnTo>
                    <a:pt x="24683" y="655041"/>
                  </a:lnTo>
                  <a:lnTo>
                    <a:pt x="32221" y="605816"/>
                  </a:lnTo>
                  <a:lnTo>
                    <a:pt x="37699" y="551627"/>
                  </a:lnTo>
                  <a:lnTo>
                    <a:pt x="39815" y="491133"/>
                  </a:lnTo>
                  <a:lnTo>
                    <a:pt x="41943" y="445744"/>
                  </a:lnTo>
                  <a:lnTo>
                    <a:pt x="48213" y="402008"/>
                  </a:lnTo>
                  <a:lnTo>
                    <a:pt x="58457" y="360014"/>
                  </a:lnTo>
                  <a:lnTo>
                    <a:pt x="72504" y="319856"/>
                  </a:lnTo>
                  <a:lnTo>
                    <a:pt x="90183" y="281624"/>
                  </a:lnTo>
                  <a:lnTo>
                    <a:pt x="111326" y="245410"/>
                  </a:lnTo>
                  <a:lnTo>
                    <a:pt x="135761" y="211306"/>
                  </a:lnTo>
                  <a:lnTo>
                    <a:pt x="163320" y="179404"/>
                  </a:lnTo>
                  <a:lnTo>
                    <a:pt x="193832" y="149796"/>
                  </a:lnTo>
                  <a:lnTo>
                    <a:pt x="227127" y="122572"/>
                  </a:lnTo>
                  <a:lnTo>
                    <a:pt x="263036" y="97824"/>
                  </a:lnTo>
                  <a:lnTo>
                    <a:pt x="301388" y="75645"/>
                  </a:lnTo>
                  <a:lnTo>
                    <a:pt x="342013" y="56126"/>
                  </a:lnTo>
                  <a:lnTo>
                    <a:pt x="384742" y="39358"/>
                  </a:lnTo>
                  <a:lnTo>
                    <a:pt x="429404" y="25433"/>
                  </a:lnTo>
                  <a:lnTo>
                    <a:pt x="475830" y="14444"/>
                  </a:lnTo>
                  <a:lnTo>
                    <a:pt x="523850" y="6480"/>
                  </a:lnTo>
                  <a:lnTo>
                    <a:pt x="573293" y="1635"/>
                  </a:lnTo>
                  <a:lnTo>
                    <a:pt x="623990" y="0"/>
                  </a:lnTo>
                  <a:lnTo>
                    <a:pt x="677458" y="1474"/>
                  </a:lnTo>
                  <a:lnTo>
                    <a:pt x="729768" y="5872"/>
                  </a:lnTo>
                  <a:lnTo>
                    <a:pt x="780721" y="13155"/>
                  </a:lnTo>
                  <a:lnTo>
                    <a:pt x="830120" y="23285"/>
                  </a:lnTo>
                  <a:lnTo>
                    <a:pt x="877768" y="36225"/>
                  </a:lnTo>
                  <a:lnTo>
                    <a:pt x="923469" y="51937"/>
                  </a:lnTo>
                  <a:lnTo>
                    <a:pt x="967023" y="70382"/>
                  </a:lnTo>
                  <a:lnTo>
                    <a:pt x="1008234" y="91523"/>
                  </a:lnTo>
                  <a:lnTo>
                    <a:pt x="1046905" y="115322"/>
                  </a:lnTo>
                  <a:lnTo>
                    <a:pt x="1082838" y="141740"/>
                  </a:lnTo>
                  <a:lnTo>
                    <a:pt x="1115835" y="170740"/>
                  </a:lnTo>
                  <a:lnTo>
                    <a:pt x="1145700" y="202284"/>
                  </a:lnTo>
                  <a:lnTo>
                    <a:pt x="1172235" y="236334"/>
                  </a:lnTo>
                  <a:lnTo>
                    <a:pt x="1195242" y="272852"/>
                  </a:lnTo>
                  <a:lnTo>
                    <a:pt x="1214525" y="311800"/>
                  </a:lnTo>
                  <a:lnTo>
                    <a:pt x="1229885" y="353140"/>
                  </a:lnTo>
                  <a:lnTo>
                    <a:pt x="1241125" y="396834"/>
                  </a:lnTo>
                  <a:lnTo>
                    <a:pt x="1248049" y="442844"/>
                  </a:lnTo>
                  <a:lnTo>
                    <a:pt x="1250458" y="491133"/>
                  </a:lnTo>
                  <a:lnTo>
                    <a:pt x="1251356" y="556086"/>
                  </a:lnTo>
                  <a:lnTo>
                    <a:pt x="1253319" y="620113"/>
                  </a:lnTo>
                  <a:lnTo>
                    <a:pt x="1258228" y="741854"/>
                  </a:lnTo>
                  <a:lnTo>
                    <a:pt x="1260070" y="797797"/>
                  </a:lnTo>
                  <a:lnTo>
                    <a:pt x="1260766" y="849276"/>
                  </a:lnTo>
                  <a:lnTo>
                    <a:pt x="1259764" y="895406"/>
                  </a:lnTo>
                  <a:lnTo>
                    <a:pt x="1256513" y="935301"/>
                  </a:lnTo>
                  <a:lnTo>
                    <a:pt x="1232759" y="1024159"/>
                  </a:lnTo>
                  <a:lnTo>
                    <a:pt x="1210135" y="1077411"/>
                  </a:lnTo>
                  <a:lnTo>
                    <a:pt x="1183138" y="1127787"/>
                  </a:lnTo>
                  <a:lnTo>
                    <a:pt x="1152321" y="1175243"/>
                  </a:lnTo>
                  <a:lnTo>
                    <a:pt x="1118234" y="1219733"/>
                  </a:lnTo>
                  <a:lnTo>
                    <a:pt x="1081432" y="1261212"/>
                  </a:lnTo>
                  <a:lnTo>
                    <a:pt x="1042464" y="1299633"/>
                  </a:lnTo>
                  <a:lnTo>
                    <a:pt x="1001885" y="1334952"/>
                  </a:lnTo>
                  <a:lnTo>
                    <a:pt x="960246" y="1367124"/>
                  </a:lnTo>
                  <a:lnTo>
                    <a:pt x="918099" y="1396101"/>
                  </a:lnTo>
                  <a:lnTo>
                    <a:pt x="875997" y="1421841"/>
                  </a:lnTo>
                  <a:lnTo>
                    <a:pt x="834491" y="1444295"/>
                  </a:lnTo>
                  <a:lnTo>
                    <a:pt x="794133" y="1463420"/>
                  </a:lnTo>
                  <a:lnTo>
                    <a:pt x="755477" y="1479170"/>
                  </a:lnTo>
                  <a:lnTo>
                    <a:pt x="719073" y="1491499"/>
                  </a:lnTo>
                  <a:lnTo>
                    <a:pt x="655233" y="1505712"/>
                  </a:lnTo>
                  <a:lnTo>
                    <a:pt x="628902" y="1507506"/>
                  </a:lnTo>
                  <a:close/>
                </a:path>
              </a:pathLst>
            </a:custGeom>
            <a:solidFill>
              <a:srgbClr val="F7A580"/>
            </a:solidFill>
          </p:spPr>
          <p:txBody>
            <a:bodyPr wrap="square" lIns="0" tIns="0" rIns="0" bIns="0" rtlCol="0"/>
            <a:lstStyle/>
            <a:p>
              <a:endParaRPr/>
            </a:p>
          </p:txBody>
        </p:sp>
        <p:sp>
          <p:nvSpPr>
            <p:cNvPr id="38" name="object 38"/>
            <p:cNvSpPr/>
            <p:nvPr/>
          </p:nvSpPr>
          <p:spPr>
            <a:xfrm>
              <a:off x="5197028" y="9540862"/>
              <a:ext cx="167019" cy="78172"/>
            </a:xfrm>
            <a:prstGeom prst="rect">
              <a:avLst/>
            </a:prstGeom>
            <a:blipFill>
              <a:blip r:embed="rId9" cstate="print"/>
              <a:stretch>
                <a:fillRect/>
              </a:stretch>
            </a:blipFill>
          </p:spPr>
          <p:txBody>
            <a:bodyPr wrap="square" lIns="0" tIns="0" rIns="0" bIns="0" rtlCol="0"/>
            <a:lstStyle/>
            <a:p>
              <a:endParaRPr/>
            </a:p>
          </p:txBody>
        </p:sp>
        <p:sp>
          <p:nvSpPr>
            <p:cNvPr id="39" name="object 39"/>
            <p:cNvSpPr/>
            <p:nvPr/>
          </p:nvSpPr>
          <p:spPr>
            <a:xfrm>
              <a:off x="5845699" y="9540862"/>
              <a:ext cx="167155" cy="78172"/>
            </a:xfrm>
            <a:prstGeom prst="rect">
              <a:avLst/>
            </a:prstGeom>
            <a:blipFill>
              <a:blip r:embed="rId10" cstate="print"/>
              <a:stretch>
                <a:fillRect/>
              </a:stretch>
            </a:blipFill>
          </p:spPr>
          <p:txBody>
            <a:bodyPr wrap="square" lIns="0" tIns="0" rIns="0" bIns="0" rtlCol="0"/>
            <a:lstStyle/>
            <a:p>
              <a:endParaRPr/>
            </a:p>
          </p:txBody>
        </p:sp>
        <p:sp>
          <p:nvSpPr>
            <p:cNvPr id="40" name="object 40"/>
            <p:cNvSpPr/>
            <p:nvPr/>
          </p:nvSpPr>
          <p:spPr>
            <a:xfrm>
              <a:off x="5884615" y="9724356"/>
              <a:ext cx="65405" cy="103505"/>
            </a:xfrm>
            <a:custGeom>
              <a:avLst/>
              <a:gdLst/>
              <a:ahLst/>
              <a:cxnLst/>
              <a:rect l="l" t="t" r="r" b="b"/>
              <a:pathLst>
                <a:path w="65404" h="103504">
                  <a:moveTo>
                    <a:pt x="32469" y="103137"/>
                  </a:moveTo>
                  <a:lnTo>
                    <a:pt x="19913" y="101458"/>
                  </a:lnTo>
                  <a:lnTo>
                    <a:pt x="9583" y="96862"/>
                  </a:lnTo>
                  <a:lnTo>
                    <a:pt x="2579" y="90015"/>
                  </a:lnTo>
                  <a:lnTo>
                    <a:pt x="0" y="81582"/>
                  </a:lnTo>
                  <a:lnTo>
                    <a:pt x="0" y="21828"/>
                  </a:lnTo>
                  <a:lnTo>
                    <a:pt x="2579" y="13352"/>
                  </a:lnTo>
                  <a:lnTo>
                    <a:pt x="9583" y="6412"/>
                  </a:lnTo>
                  <a:lnTo>
                    <a:pt x="19913" y="1722"/>
                  </a:lnTo>
                  <a:lnTo>
                    <a:pt x="32469" y="0"/>
                  </a:lnTo>
                  <a:lnTo>
                    <a:pt x="45024" y="1722"/>
                  </a:lnTo>
                  <a:lnTo>
                    <a:pt x="55354" y="6412"/>
                  </a:lnTo>
                  <a:lnTo>
                    <a:pt x="62359" y="13352"/>
                  </a:lnTo>
                  <a:lnTo>
                    <a:pt x="64938" y="21828"/>
                  </a:lnTo>
                  <a:lnTo>
                    <a:pt x="64938" y="81582"/>
                  </a:lnTo>
                  <a:lnTo>
                    <a:pt x="62359" y="90015"/>
                  </a:lnTo>
                  <a:lnTo>
                    <a:pt x="55354" y="96862"/>
                  </a:lnTo>
                  <a:lnTo>
                    <a:pt x="45024" y="101458"/>
                  </a:lnTo>
                  <a:lnTo>
                    <a:pt x="32469" y="103137"/>
                  </a:lnTo>
                  <a:close/>
                </a:path>
              </a:pathLst>
            </a:custGeom>
            <a:solidFill>
              <a:srgbClr val="341F16"/>
            </a:solidFill>
          </p:spPr>
          <p:txBody>
            <a:bodyPr wrap="square" lIns="0" tIns="0" rIns="0" bIns="0" rtlCol="0"/>
            <a:lstStyle/>
            <a:p>
              <a:endParaRPr/>
            </a:p>
          </p:txBody>
        </p:sp>
        <p:sp>
          <p:nvSpPr>
            <p:cNvPr id="41" name="object 41"/>
            <p:cNvSpPr/>
            <p:nvPr/>
          </p:nvSpPr>
          <p:spPr>
            <a:xfrm>
              <a:off x="5917084" y="9748366"/>
              <a:ext cx="21590" cy="27940"/>
            </a:xfrm>
            <a:custGeom>
              <a:avLst/>
              <a:gdLst/>
              <a:ahLst/>
              <a:cxnLst/>
              <a:rect l="l" t="t" r="r" b="b"/>
              <a:pathLst>
                <a:path w="21589" h="27940">
                  <a:moveTo>
                    <a:pt x="16371" y="27558"/>
                  </a:moveTo>
                  <a:lnTo>
                    <a:pt x="4638" y="27558"/>
                  </a:lnTo>
                  <a:lnTo>
                    <a:pt x="0" y="21555"/>
                  </a:lnTo>
                  <a:lnTo>
                    <a:pt x="0" y="6275"/>
                  </a:lnTo>
                  <a:lnTo>
                    <a:pt x="4638" y="0"/>
                  </a:lnTo>
                  <a:lnTo>
                    <a:pt x="16371" y="0"/>
                  </a:lnTo>
                  <a:lnTo>
                    <a:pt x="21009" y="6275"/>
                  </a:lnTo>
                  <a:lnTo>
                    <a:pt x="21009" y="21555"/>
                  </a:lnTo>
                  <a:close/>
                </a:path>
              </a:pathLst>
            </a:custGeom>
            <a:solidFill>
              <a:srgbClr val="FFFFFF"/>
            </a:solidFill>
          </p:spPr>
          <p:txBody>
            <a:bodyPr wrap="square" lIns="0" tIns="0" rIns="0" bIns="0" rtlCol="0"/>
            <a:lstStyle/>
            <a:p>
              <a:endParaRPr/>
            </a:p>
          </p:txBody>
        </p:sp>
        <p:sp>
          <p:nvSpPr>
            <p:cNvPr id="42" name="object 42"/>
            <p:cNvSpPr/>
            <p:nvPr/>
          </p:nvSpPr>
          <p:spPr>
            <a:xfrm>
              <a:off x="5286523" y="9724356"/>
              <a:ext cx="65405" cy="103505"/>
            </a:xfrm>
            <a:custGeom>
              <a:avLst/>
              <a:gdLst/>
              <a:ahLst/>
              <a:cxnLst/>
              <a:rect l="l" t="t" r="r" b="b"/>
              <a:pathLst>
                <a:path w="65404" h="103504">
                  <a:moveTo>
                    <a:pt x="32469" y="103137"/>
                  </a:moveTo>
                  <a:lnTo>
                    <a:pt x="19798" y="101458"/>
                  </a:lnTo>
                  <a:lnTo>
                    <a:pt x="9481" y="96862"/>
                  </a:lnTo>
                  <a:lnTo>
                    <a:pt x="2540" y="90015"/>
                  </a:lnTo>
                  <a:lnTo>
                    <a:pt x="0" y="81582"/>
                  </a:lnTo>
                  <a:lnTo>
                    <a:pt x="0" y="21828"/>
                  </a:lnTo>
                  <a:lnTo>
                    <a:pt x="2540" y="13352"/>
                  </a:lnTo>
                  <a:lnTo>
                    <a:pt x="9481" y="6412"/>
                  </a:lnTo>
                  <a:lnTo>
                    <a:pt x="19798" y="1722"/>
                  </a:lnTo>
                  <a:lnTo>
                    <a:pt x="32469" y="0"/>
                  </a:lnTo>
                  <a:lnTo>
                    <a:pt x="45024" y="1722"/>
                  </a:lnTo>
                  <a:lnTo>
                    <a:pt x="55354" y="6412"/>
                  </a:lnTo>
                  <a:lnTo>
                    <a:pt x="62359" y="13352"/>
                  </a:lnTo>
                  <a:lnTo>
                    <a:pt x="64938" y="21828"/>
                  </a:lnTo>
                  <a:lnTo>
                    <a:pt x="64938" y="81582"/>
                  </a:lnTo>
                  <a:lnTo>
                    <a:pt x="62359" y="90015"/>
                  </a:lnTo>
                  <a:lnTo>
                    <a:pt x="55354" y="96862"/>
                  </a:lnTo>
                  <a:lnTo>
                    <a:pt x="45024" y="101458"/>
                  </a:lnTo>
                  <a:lnTo>
                    <a:pt x="32469" y="103137"/>
                  </a:lnTo>
                  <a:close/>
                </a:path>
              </a:pathLst>
            </a:custGeom>
            <a:solidFill>
              <a:srgbClr val="341F16"/>
            </a:solidFill>
          </p:spPr>
          <p:txBody>
            <a:bodyPr wrap="square" lIns="0" tIns="0" rIns="0" bIns="0" rtlCol="0"/>
            <a:lstStyle/>
            <a:p>
              <a:endParaRPr/>
            </a:p>
          </p:txBody>
        </p:sp>
        <p:sp>
          <p:nvSpPr>
            <p:cNvPr id="43" name="object 43"/>
            <p:cNvSpPr/>
            <p:nvPr/>
          </p:nvSpPr>
          <p:spPr>
            <a:xfrm>
              <a:off x="5322540" y="9748366"/>
              <a:ext cx="21590" cy="27940"/>
            </a:xfrm>
            <a:custGeom>
              <a:avLst/>
              <a:gdLst/>
              <a:ahLst/>
              <a:cxnLst/>
              <a:rect l="l" t="t" r="r" b="b"/>
              <a:pathLst>
                <a:path w="21589" h="27940">
                  <a:moveTo>
                    <a:pt x="16371" y="27558"/>
                  </a:moveTo>
                  <a:lnTo>
                    <a:pt x="4638" y="27558"/>
                  </a:lnTo>
                  <a:lnTo>
                    <a:pt x="0" y="21555"/>
                  </a:lnTo>
                  <a:lnTo>
                    <a:pt x="0" y="6275"/>
                  </a:lnTo>
                  <a:lnTo>
                    <a:pt x="4638" y="0"/>
                  </a:lnTo>
                  <a:lnTo>
                    <a:pt x="16371" y="0"/>
                  </a:lnTo>
                  <a:lnTo>
                    <a:pt x="21009" y="6275"/>
                  </a:lnTo>
                  <a:lnTo>
                    <a:pt x="21009" y="21555"/>
                  </a:lnTo>
                  <a:close/>
                </a:path>
              </a:pathLst>
            </a:custGeom>
            <a:solidFill>
              <a:srgbClr val="FFFFFF"/>
            </a:solidFill>
          </p:spPr>
          <p:txBody>
            <a:bodyPr wrap="square" lIns="0" tIns="0" rIns="0" bIns="0" rtlCol="0"/>
            <a:lstStyle/>
            <a:p>
              <a:endParaRPr/>
            </a:p>
          </p:txBody>
        </p:sp>
        <p:sp>
          <p:nvSpPr>
            <p:cNvPr id="44" name="object 44"/>
            <p:cNvSpPr/>
            <p:nvPr/>
          </p:nvSpPr>
          <p:spPr>
            <a:xfrm>
              <a:off x="5552554" y="9908530"/>
              <a:ext cx="113664" cy="41910"/>
            </a:xfrm>
            <a:custGeom>
              <a:avLst/>
              <a:gdLst/>
              <a:ahLst/>
              <a:cxnLst/>
              <a:rect l="l" t="t" r="r" b="b"/>
              <a:pathLst>
                <a:path w="113664" h="41909">
                  <a:moveTo>
                    <a:pt x="113233" y="41473"/>
                  </a:moveTo>
                  <a:lnTo>
                    <a:pt x="93656" y="35006"/>
                  </a:lnTo>
                  <a:lnTo>
                    <a:pt x="80423" y="31684"/>
                  </a:lnTo>
                  <a:lnTo>
                    <a:pt x="67496" y="30461"/>
                  </a:lnTo>
                  <a:lnTo>
                    <a:pt x="48840" y="30286"/>
                  </a:lnTo>
                  <a:lnTo>
                    <a:pt x="27971" y="32034"/>
                  </a:lnTo>
                  <a:lnTo>
                    <a:pt x="12653" y="35880"/>
                  </a:lnTo>
                  <a:lnTo>
                    <a:pt x="3218" y="39725"/>
                  </a:lnTo>
                  <a:lnTo>
                    <a:pt x="0" y="41473"/>
                  </a:lnTo>
                  <a:lnTo>
                    <a:pt x="15002" y="17496"/>
                  </a:lnTo>
                  <a:lnTo>
                    <a:pt x="25886" y="5184"/>
                  </a:lnTo>
                  <a:lnTo>
                    <a:pt x="37947" y="648"/>
                  </a:lnTo>
                  <a:lnTo>
                    <a:pt x="56480" y="0"/>
                  </a:lnTo>
                  <a:lnTo>
                    <a:pt x="78585" y="6480"/>
                  </a:lnTo>
                  <a:lnTo>
                    <a:pt x="96623" y="20736"/>
                  </a:lnTo>
                  <a:lnTo>
                    <a:pt x="108778" y="34993"/>
                  </a:lnTo>
                  <a:lnTo>
                    <a:pt x="113233" y="41473"/>
                  </a:lnTo>
                  <a:close/>
                </a:path>
              </a:pathLst>
            </a:custGeom>
            <a:solidFill>
              <a:srgbClr val="CF7052"/>
            </a:solidFill>
          </p:spPr>
          <p:txBody>
            <a:bodyPr wrap="square" lIns="0" tIns="0" rIns="0" bIns="0" rtlCol="0"/>
            <a:lstStyle/>
            <a:p>
              <a:endParaRPr/>
            </a:p>
          </p:txBody>
        </p:sp>
        <p:sp>
          <p:nvSpPr>
            <p:cNvPr id="45" name="object 45"/>
            <p:cNvSpPr/>
            <p:nvPr/>
          </p:nvSpPr>
          <p:spPr>
            <a:xfrm>
              <a:off x="5534273" y="10088613"/>
              <a:ext cx="149795" cy="72851"/>
            </a:xfrm>
            <a:prstGeom prst="rect">
              <a:avLst/>
            </a:prstGeom>
            <a:blipFill>
              <a:blip r:embed="rId11" cstate="print"/>
              <a:stretch>
                <a:fillRect/>
              </a:stretch>
            </a:blipFill>
          </p:spPr>
          <p:txBody>
            <a:bodyPr wrap="square" lIns="0" tIns="0" rIns="0" bIns="0" rtlCol="0"/>
            <a:lstStyle/>
            <a:p>
              <a:endParaRPr/>
            </a:p>
          </p:txBody>
        </p:sp>
        <p:sp>
          <p:nvSpPr>
            <p:cNvPr id="46" name="object 46"/>
            <p:cNvSpPr/>
            <p:nvPr/>
          </p:nvSpPr>
          <p:spPr>
            <a:xfrm>
              <a:off x="5853237" y="9870604"/>
              <a:ext cx="156071" cy="68485"/>
            </a:xfrm>
            <a:prstGeom prst="rect">
              <a:avLst/>
            </a:prstGeom>
            <a:blipFill>
              <a:blip r:embed="rId12" cstate="print"/>
              <a:stretch>
                <a:fillRect/>
              </a:stretch>
            </a:blipFill>
          </p:spPr>
          <p:txBody>
            <a:bodyPr wrap="square" lIns="0" tIns="0" rIns="0" bIns="0" rtlCol="0"/>
            <a:lstStyle/>
            <a:p>
              <a:endParaRPr/>
            </a:p>
          </p:txBody>
        </p:sp>
        <p:sp>
          <p:nvSpPr>
            <p:cNvPr id="47" name="object 47"/>
            <p:cNvSpPr/>
            <p:nvPr/>
          </p:nvSpPr>
          <p:spPr>
            <a:xfrm>
              <a:off x="5235773" y="9872787"/>
              <a:ext cx="156071" cy="68485"/>
            </a:xfrm>
            <a:prstGeom prst="rect">
              <a:avLst/>
            </a:prstGeom>
            <a:blipFill>
              <a:blip r:embed="rId13" cstate="print"/>
              <a:stretch>
                <a:fillRect/>
              </a:stretch>
            </a:blipFill>
          </p:spPr>
          <p:txBody>
            <a:bodyPr wrap="square" lIns="0" tIns="0" rIns="0" bIns="0" rtlCol="0"/>
            <a:lstStyle/>
            <a:p>
              <a:endParaRPr/>
            </a:p>
          </p:txBody>
        </p:sp>
        <p:sp>
          <p:nvSpPr>
            <p:cNvPr id="48" name="object 48"/>
            <p:cNvSpPr/>
            <p:nvPr/>
          </p:nvSpPr>
          <p:spPr>
            <a:xfrm>
              <a:off x="4844880" y="8757096"/>
              <a:ext cx="1527175" cy="1163955"/>
            </a:xfrm>
            <a:custGeom>
              <a:avLst/>
              <a:gdLst/>
              <a:ahLst/>
              <a:cxnLst/>
              <a:rect l="l" t="t" r="r" b="b"/>
              <a:pathLst>
                <a:path w="1527175" h="1163954">
                  <a:moveTo>
                    <a:pt x="1253104" y="1163713"/>
                  </a:moveTo>
                  <a:lnTo>
                    <a:pt x="1262305" y="1124575"/>
                  </a:lnTo>
                  <a:lnTo>
                    <a:pt x="1269778" y="1077805"/>
                  </a:lnTo>
                  <a:lnTo>
                    <a:pt x="1273159" y="1027048"/>
                  </a:lnTo>
                  <a:lnTo>
                    <a:pt x="1270081" y="975950"/>
                  </a:lnTo>
                  <a:lnTo>
                    <a:pt x="1258182" y="928157"/>
                  </a:lnTo>
                  <a:lnTo>
                    <a:pt x="1235096" y="887314"/>
                  </a:lnTo>
                  <a:lnTo>
                    <a:pt x="1077954" y="692416"/>
                  </a:lnTo>
                  <a:lnTo>
                    <a:pt x="1001159" y="582572"/>
                  </a:lnTo>
                  <a:lnTo>
                    <a:pt x="982738" y="517391"/>
                  </a:lnTo>
                  <a:lnTo>
                    <a:pt x="1000716" y="456481"/>
                  </a:lnTo>
                  <a:lnTo>
                    <a:pt x="989461" y="471142"/>
                  </a:lnTo>
                  <a:lnTo>
                    <a:pt x="974931" y="513404"/>
                  </a:lnTo>
                  <a:lnTo>
                    <a:pt x="985982" y="580684"/>
                  </a:lnTo>
                  <a:lnTo>
                    <a:pt x="1051466" y="670396"/>
                  </a:lnTo>
                  <a:lnTo>
                    <a:pt x="1033835" y="678400"/>
                  </a:lnTo>
                  <a:lnTo>
                    <a:pt x="995815" y="681492"/>
                  </a:lnTo>
                  <a:lnTo>
                    <a:pt x="943758" y="679401"/>
                  </a:lnTo>
                  <a:lnTo>
                    <a:pt x="884016" y="671852"/>
                  </a:lnTo>
                  <a:lnTo>
                    <a:pt x="822940" y="658573"/>
                  </a:lnTo>
                  <a:lnTo>
                    <a:pt x="766882" y="639291"/>
                  </a:lnTo>
                  <a:lnTo>
                    <a:pt x="715333" y="610186"/>
                  </a:lnTo>
                  <a:lnTo>
                    <a:pt x="679748" y="577950"/>
                  </a:lnTo>
                  <a:lnTo>
                    <a:pt x="653568" y="544169"/>
                  </a:lnTo>
                  <a:lnTo>
                    <a:pt x="630229" y="510427"/>
                  </a:lnTo>
                  <a:lnTo>
                    <a:pt x="603171" y="478309"/>
                  </a:lnTo>
                  <a:lnTo>
                    <a:pt x="617922" y="539926"/>
                  </a:lnTo>
                  <a:lnTo>
                    <a:pt x="636254" y="581413"/>
                  </a:lnTo>
                  <a:lnTo>
                    <a:pt x="670241" y="621620"/>
                  </a:lnTo>
                  <a:lnTo>
                    <a:pt x="731957" y="679401"/>
                  </a:lnTo>
                  <a:lnTo>
                    <a:pt x="697198" y="678723"/>
                  </a:lnTo>
                  <a:lnTo>
                    <a:pt x="613300" y="663746"/>
                  </a:lnTo>
                  <a:lnTo>
                    <a:pt x="510832" y="615054"/>
                  </a:lnTo>
                  <a:lnTo>
                    <a:pt x="420360" y="513234"/>
                  </a:lnTo>
                  <a:lnTo>
                    <a:pt x="384079" y="555507"/>
                  </a:lnTo>
                  <a:lnTo>
                    <a:pt x="350657" y="595627"/>
                  </a:lnTo>
                  <a:lnTo>
                    <a:pt x="320810" y="634511"/>
                  </a:lnTo>
                  <a:lnTo>
                    <a:pt x="295254" y="673079"/>
                  </a:lnTo>
                  <a:lnTo>
                    <a:pt x="274706" y="712249"/>
                  </a:lnTo>
                  <a:lnTo>
                    <a:pt x="259883" y="752939"/>
                  </a:lnTo>
                  <a:lnTo>
                    <a:pt x="251500" y="796068"/>
                  </a:lnTo>
                  <a:lnTo>
                    <a:pt x="250274" y="842554"/>
                  </a:lnTo>
                  <a:lnTo>
                    <a:pt x="256922" y="893316"/>
                  </a:lnTo>
                  <a:lnTo>
                    <a:pt x="284024" y="1026374"/>
                  </a:lnTo>
                  <a:lnTo>
                    <a:pt x="300817" y="1097273"/>
                  </a:lnTo>
                  <a:lnTo>
                    <a:pt x="314285" y="1129905"/>
                  </a:lnTo>
                  <a:lnTo>
                    <a:pt x="331410" y="1148160"/>
                  </a:lnTo>
                  <a:lnTo>
                    <a:pt x="316323" y="1149094"/>
                  </a:lnTo>
                  <a:lnTo>
                    <a:pt x="279876" y="1139872"/>
                  </a:lnTo>
                  <a:lnTo>
                    <a:pt x="235294" y="1102462"/>
                  </a:lnTo>
                  <a:lnTo>
                    <a:pt x="195803" y="1018828"/>
                  </a:lnTo>
                  <a:lnTo>
                    <a:pt x="171165" y="1000854"/>
                  </a:lnTo>
                  <a:lnTo>
                    <a:pt x="127010" y="994340"/>
                  </a:lnTo>
                  <a:lnTo>
                    <a:pt x="83418" y="986905"/>
                  </a:lnTo>
                  <a:lnTo>
                    <a:pt x="60469" y="966168"/>
                  </a:lnTo>
                  <a:lnTo>
                    <a:pt x="51472" y="923470"/>
                  </a:lnTo>
                  <a:lnTo>
                    <a:pt x="30556" y="835421"/>
                  </a:lnTo>
                  <a:lnTo>
                    <a:pt x="20299" y="789563"/>
                  </a:lnTo>
                  <a:lnTo>
                    <a:pt x="11284" y="742145"/>
                  </a:lnTo>
                  <a:lnTo>
                    <a:pt x="4342" y="692912"/>
                  </a:lnTo>
                  <a:lnTo>
                    <a:pt x="303" y="641610"/>
                  </a:lnTo>
                  <a:lnTo>
                    <a:pt x="0" y="587987"/>
                  </a:lnTo>
                  <a:lnTo>
                    <a:pt x="4261" y="531788"/>
                  </a:lnTo>
                  <a:lnTo>
                    <a:pt x="16952" y="474012"/>
                  </a:lnTo>
                  <a:lnTo>
                    <a:pt x="42190" y="410448"/>
                  </a:lnTo>
                  <a:lnTo>
                    <a:pt x="79899" y="343670"/>
                  </a:lnTo>
                  <a:lnTo>
                    <a:pt x="103407" y="309878"/>
                  </a:lnTo>
                  <a:lnTo>
                    <a:pt x="130005" y="276248"/>
                  </a:lnTo>
                  <a:lnTo>
                    <a:pt x="159684" y="243100"/>
                  </a:lnTo>
                  <a:lnTo>
                    <a:pt x="192434" y="210756"/>
                  </a:lnTo>
                  <a:lnTo>
                    <a:pt x="228245" y="179538"/>
                  </a:lnTo>
                  <a:lnTo>
                    <a:pt x="267109" y="149767"/>
                  </a:lnTo>
                  <a:lnTo>
                    <a:pt x="309016" y="121764"/>
                  </a:lnTo>
                  <a:lnTo>
                    <a:pt x="353956" y="95851"/>
                  </a:lnTo>
                  <a:lnTo>
                    <a:pt x="401921" y="72351"/>
                  </a:lnTo>
                  <a:lnTo>
                    <a:pt x="452900" y="51583"/>
                  </a:lnTo>
                  <a:lnTo>
                    <a:pt x="506885" y="33870"/>
                  </a:lnTo>
                  <a:lnTo>
                    <a:pt x="563867" y="19534"/>
                  </a:lnTo>
                  <a:lnTo>
                    <a:pt x="623835" y="8896"/>
                  </a:lnTo>
                  <a:lnTo>
                    <a:pt x="686780" y="2277"/>
                  </a:lnTo>
                  <a:lnTo>
                    <a:pt x="752694" y="0"/>
                  </a:lnTo>
                  <a:lnTo>
                    <a:pt x="800571" y="1356"/>
                  </a:lnTo>
                  <a:lnTo>
                    <a:pt x="848495" y="5400"/>
                  </a:lnTo>
                  <a:lnTo>
                    <a:pt x="896268" y="12095"/>
                  </a:lnTo>
                  <a:lnTo>
                    <a:pt x="943690" y="21404"/>
                  </a:lnTo>
                  <a:lnTo>
                    <a:pt x="990564" y="33290"/>
                  </a:lnTo>
                  <a:lnTo>
                    <a:pt x="1036692" y="47716"/>
                  </a:lnTo>
                  <a:lnTo>
                    <a:pt x="1081874" y="64645"/>
                  </a:lnTo>
                  <a:lnTo>
                    <a:pt x="1125913" y="84041"/>
                  </a:lnTo>
                  <a:lnTo>
                    <a:pt x="1168611" y="105865"/>
                  </a:lnTo>
                  <a:lnTo>
                    <a:pt x="1209768" y="130082"/>
                  </a:lnTo>
                  <a:lnTo>
                    <a:pt x="1249187" y="156654"/>
                  </a:lnTo>
                  <a:lnTo>
                    <a:pt x="1286669" y="185545"/>
                  </a:lnTo>
                  <a:lnTo>
                    <a:pt x="1322016" y="216717"/>
                  </a:lnTo>
                  <a:lnTo>
                    <a:pt x="1355029" y="250134"/>
                  </a:lnTo>
                  <a:lnTo>
                    <a:pt x="1385511" y="285758"/>
                  </a:lnTo>
                  <a:lnTo>
                    <a:pt x="1413263" y="323553"/>
                  </a:lnTo>
                  <a:lnTo>
                    <a:pt x="1438086" y="363481"/>
                  </a:lnTo>
                  <a:lnTo>
                    <a:pt x="1459782" y="405507"/>
                  </a:lnTo>
                  <a:lnTo>
                    <a:pt x="1478154" y="449592"/>
                  </a:lnTo>
                  <a:lnTo>
                    <a:pt x="1493002" y="495699"/>
                  </a:lnTo>
                  <a:lnTo>
                    <a:pt x="1504128" y="543793"/>
                  </a:lnTo>
                  <a:lnTo>
                    <a:pt x="1516458" y="620325"/>
                  </a:lnTo>
                  <a:lnTo>
                    <a:pt x="1523849" y="688962"/>
                  </a:lnTo>
                  <a:lnTo>
                    <a:pt x="1526916" y="750019"/>
                  </a:lnTo>
                  <a:lnTo>
                    <a:pt x="1526278" y="803806"/>
                  </a:lnTo>
                  <a:lnTo>
                    <a:pt x="1522552" y="850635"/>
                  </a:lnTo>
                  <a:lnTo>
                    <a:pt x="1516355" y="890820"/>
                  </a:lnTo>
                  <a:lnTo>
                    <a:pt x="1499022" y="952504"/>
                  </a:lnTo>
                  <a:lnTo>
                    <a:pt x="1464321" y="993888"/>
                  </a:lnTo>
                  <a:lnTo>
                    <a:pt x="1433766" y="986086"/>
                  </a:lnTo>
                  <a:lnTo>
                    <a:pt x="1401216" y="972554"/>
                  </a:lnTo>
                  <a:lnTo>
                    <a:pt x="1370430" y="974626"/>
                  </a:lnTo>
                  <a:lnTo>
                    <a:pt x="1341427" y="999850"/>
                  </a:lnTo>
                  <a:lnTo>
                    <a:pt x="1324854" y="1030076"/>
                  </a:lnTo>
                  <a:lnTo>
                    <a:pt x="1303046" y="1098077"/>
                  </a:lnTo>
                  <a:lnTo>
                    <a:pt x="1284836" y="1132122"/>
                  </a:lnTo>
                  <a:lnTo>
                    <a:pt x="1253104" y="1163713"/>
                  </a:lnTo>
                  <a:close/>
                </a:path>
              </a:pathLst>
            </a:custGeom>
            <a:solidFill>
              <a:srgbClr val="582F13"/>
            </a:solidFill>
          </p:spPr>
          <p:txBody>
            <a:bodyPr wrap="square" lIns="0" tIns="0" rIns="0" bIns="0" rtlCol="0"/>
            <a:lstStyle/>
            <a:p>
              <a:endParaRPr/>
            </a:p>
          </p:txBody>
        </p:sp>
        <p:sp>
          <p:nvSpPr>
            <p:cNvPr id="49" name="object 49"/>
            <p:cNvSpPr/>
            <p:nvPr/>
          </p:nvSpPr>
          <p:spPr>
            <a:xfrm>
              <a:off x="5324716" y="10478528"/>
              <a:ext cx="549910" cy="278765"/>
            </a:xfrm>
            <a:custGeom>
              <a:avLst/>
              <a:gdLst/>
              <a:ahLst/>
              <a:cxnLst/>
              <a:rect l="l" t="t" r="r" b="b"/>
              <a:pathLst>
                <a:path w="549910" h="278765">
                  <a:moveTo>
                    <a:pt x="260032" y="256476"/>
                  </a:moveTo>
                  <a:lnTo>
                    <a:pt x="108864" y="47193"/>
                  </a:lnTo>
                  <a:lnTo>
                    <a:pt x="108864" y="8178"/>
                  </a:lnTo>
                  <a:lnTo>
                    <a:pt x="0" y="46647"/>
                  </a:lnTo>
                  <a:lnTo>
                    <a:pt x="34112" y="241198"/>
                  </a:lnTo>
                  <a:lnTo>
                    <a:pt x="127965" y="201637"/>
                  </a:lnTo>
                  <a:lnTo>
                    <a:pt x="127965" y="278307"/>
                  </a:lnTo>
                  <a:lnTo>
                    <a:pt x="260032" y="256476"/>
                  </a:lnTo>
                  <a:close/>
                </a:path>
                <a:path w="549910" h="278765">
                  <a:moveTo>
                    <a:pt x="549795" y="54838"/>
                  </a:moveTo>
                  <a:lnTo>
                    <a:pt x="434657" y="0"/>
                  </a:lnTo>
                  <a:lnTo>
                    <a:pt x="434657" y="47193"/>
                  </a:lnTo>
                  <a:lnTo>
                    <a:pt x="260032" y="256476"/>
                  </a:lnTo>
                  <a:lnTo>
                    <a:pt x="404914" y="278307"/>
                  </a:lnTo>
                  <a:lnTo>
                    <a:pt x="404914" y="222097"/>
                  </a:lnTo>
                  <a:lnTo>
                    <a:pt x="505599" y="268478"/>
                  </a:lnTo>
                  <a:lnTo>
                    <a:pt x="549795" y="54838"/>
                  </a:lnTo>
                  <a:close/>
                </a:path>
              </a:pathLst>
            </a:custGeom>
            <a:solidFill>
              <a:srgbClr val="173858"/>
            </a:solidFill>
          </p:spPr>
          <p:txBody>
            <a:bodyPr wrap="square" lIns="0" tIns="0" rIns="0" bIns="0" rtlCol="0"/>
            <a:lstStyle/>
            <a:p>
              <a:endParaRPr/>
            </a:p>
          </p:txBody>
        </p:sp>
        <p:sp>
          <p:nvSpPr>
            <p:cNvPr id="50" name="object 50"/>
            <p:cNvSpPr/>
            <p:nvPr/>
          </p:nvSpPr>
          <p:spPr>
            <a:xfrm>
              <a:off x="6012309" y="11653874"/>
              <a:ext cx="295910" cy="417195"/>
            </a:xfrm>
            <a:custGeom>
              <a:avLst/>
              <a:gdLst/>
              <a:ahLst/>
              <a:cxnLst/>
              <a:rect l="l" t="t" r="r" b="b"/>
              <a:pathLst>
                <a:path w="295910" h="417195">
                  <a:moveTo>
                    <a:pt x="177626" y="416734"/>
                  </a:moveTo>
                  <a:lnTo>
                    <a:pt x="162191" y="398416"/>
                  </a:lnTo>
                  <a:lnTo>
                    <a:pt x="152048" y="352437"/>
                  </a:lnTo>
                  <a:lnTo>
                    <a:pt x="142991" y="292261"/>
                  </a:lnTo>
                  <a:lnTo>
                    <a:pt x="130818" y="231352"/>
                  </a:lnTo>
                  <a:lnTo>
                    <a:pt x="111323" y="183173"/>
                  </a:lnTo>
                  <a:lnTo>
                    <a:pt x="82533" y="170331"/>
                  </a:lnTo>
                  <a:lnTo>
                    <a:pt x="45532" y="179284"/>
                  </a:lnTo>
                  <a:lnTo>
                    <a:pt x="13595" y="189158"/>
                  </a:lnTo>
                  <a:lnTo>
                    <a:pt x="0" y="179080"/>
                  </a:lnTo>
                  <a:lnTo>
                    <a:pt x="14601" y="141337"/>
                  </a:lnTo>
                  <a:lnTo>
                    <a:pt x="47646" y="92415"/>
                  </a:lnTo>
                  <a:lnTo>
                    <a:pt x="82993" y="45284"/>
                  </a:lnTo>
                  <a:lnTo>
                    <a:pt x="104502" y="12913"/>
                  </a:lnTo>
                  <a:lnTo>
                    <a:pt x="128332" y="0"/>
                  </a:lnTo>
                  <a:lnTo>
                    <a:pt x="169672" y="4950"/>
                  </a:lnTo>
                  <a:lnTo>
                    <a:pt x="215714" y="21596"/>
                  </a:lnTo>
                  <a:lnTo>
                    <a:pt x="253649" y="43769"/>
                  </a:lnTo>
                  <a:lnTo>
                    <a:pt x="270669" y="65301"/>
                  </a:lnTo>
                  <a:lnTo>
                    <a:pt x="276318" y="106805"/>
                  </a:lnTo>
                  <a:lnTo>
                    <a:pt x="282923" y="149933"/>
                  </a:lnTo>
                  <a:lnTo>
                    <a:pt x="289214" y="195392"/>
                  </a:lnTo>
                  <a:lnTo>
                    <a:pt x="293920" y="243890"/>
                  </a:lnTo>
                  <a:lnTo>
                    <a:pt x="295771" y="296133"/>
                  </a:lnTo>
                  <a:lnTo>
                    <a:pt x="284908" y="353308"/>
                  </a:lnTo>
                  <a:lnTo>
                    <a:pt x="256958" y="390506"/>
                  </a:lnTo>
                  <a:lnTo>
                    <a:pt x="218878" y="410667"/>
                  </a:lnTo>
                  <a:lnTo>
                    <a:pt x="177626" y="416734"/>
                  </a:lnTo>
                  <a:close/>
                </a:path>
              </a:pathLst>
            </a:custGeom>
            <a:solidFill>
              <a:srgbClr val="F7A580"/>
            </a:solidFill>
          </p:spPr>
          <p:txBody>
            <a:bodyPr wrap="square" lIns="0" tIns="0" rIns="0" bIns="0" rtlCol="0"/>
            <a:lstStyle/>
            <a:p>
              <a:endParaRPr/>
            </a:p>
          </p:txBody>
        </p:sp>
        <p:sp>
          <p:nvSpPr>
            <p:cNvPr id="51" name="object 51"/>
            <p:cNvSpPr/>
            <p:nvPr/>
          </p:nvSpPr>
          <p:spPr>
            <a:xfrm>
              <a:off x="4917082" y="10570469"/>
              <a:ext cx="304800" cy="464184"/>
            </a:xfrm>
            <a:custGeom>
              <a:avLst/>
              <a:gdLst/>
              <a:ahLst/>
              <a:cxnLst/>
              <a:rect l="l" t="t" r="r" b="b"/>
              <a:pathLst>
                <a:path w="304800" h="464184">
                  <a:moveTo>
                    <a:pt x="238472" y="463848"/>
                  </a:moveTo>
                  <a:lnTo>
                    <a:pt x="126390" y="453292"/>
                  </a:lnTo>
                  <a:lnTo>
                    <a:pt x="64188" y="429537"/>
                  </a:lnTo>
                  <a:lnTo>
                    <a:pt x="29510" y="374369"/>
                  </a:lnTo>
                  <a:lnTo>
                    <a:pt x="0" y="269577"/>
                  </a:lnTo>
                  <a:lnTo>
                    <a:pt x="29985" y="216911"/>
                  </a:lnTo>
                  <a:lnTo>
                    <a:pt x="60671" y="169172"/>
                  </a:lnTo>
                  <a:lnTo>
                    <a:pt x="92169" y="126606"/>
                  </a:lnTo>
                  <a:lnTo>
                    <a:pt x="124590" y="89461"/>
                  </a:lnTo>
                  <a:lnTo>
                    <a:pt x="158048" y="57981"/>
                  </a:lnTo>
                  <a:lnTo>
                    <a:pt x="192654" y="32413"/>
                  </a:lnTo>
                  <a:lnTo>
                    <a:pt x="228520" y="13004"/>
                  </a:lnTo>
                  <a:lnTo>
                    <a:pt x="265757" y="0"/>
                  </a:lnTo>
                  <a:lnTo>
                    <a:pt x="304199" y="61540"/>
                  </a:lnTo>
                  <a:lnTo>
                    <a:pt x="290075" y="222203"/>
                  </a:lnTo>
                  <a:lnTo>
                    <a:pt x="256971" y="387726"/>
                  </a:lnTo>
                  <a:lnTo>
                    <a:pt x="238472" y="463848"/>
                  </a:lnTo>
                  <a:close/>
                </a:path>
              </a:pathLst>
            </a:custGeom>
            <a:solidFill>
              <a:srgbClr val="FFFFFF"/>
            </a:solidFill>
          </p:spPr>
          <p:txBody>
            <a:bodyPr wrap="square" lIns="0" tIns="0" rIns="0" bIns="0" rtlCol="0"/>
            <a:lstStyle/>
            <a:p>
              <a:endParaRPr/>
            </a:p>
          </p:txBody>
        </p:sp>
        <p:sp>
          <p:nvSpPr>
            <p:cNvPr id="52" name="object 52"/>
            <p:cNvSpPr/>
            <p:nvPr/>
          </p:nvSpPr>
          <p:spPr>
            <a:xfrm>
              <a:off x="4849482" y="9714674"/>
              <a:ext cx="1526540" cy="2346960"/>
            </a:xfrm>
            <a:custGeom>
              <a:avLst/>
              <a:gdLst/>
              <a:ahLst/>
              <a:cxnLst/>
              <a:rect l="l" t="t" r="r" b="b"/>
              <a:pathLst>
                <a:path w="1526539" h="2346959">
                  <a:moveTo>
                    <a:pt x="237299" y="232867"/>
                  </a:moveTo>
                  <a:lnTo>
                    <a:pt x="234848" y="191947"/>
                  </a:lnTo>
                  <a:lnTo>
                    <a:pt x="210096" y="107403"/>
                  </a:lnTo>
                  <a:lnTo>
                    <a:pt x="182816" y="45643"/>
                  </a:lnTo>
                  <a:lnTo>
                    <a:pt x="148907" y="9956"/>
                  </a:lnTo>
                  <a:lnTo>
                    <a:pt x="98412" y="0"/>
                  </a:lnTo>
                  <a:lnTo>
                    <a:pt x="57785" y="7721"/>
                  </a:lnTo>
                  <a:lnTo>
                    <a:pt x="27520" y="30149"/>
                  </a:lnTo>
                  <a:lnTo>
                    <a:pt x="8089" y="64312"/>
                  </a:lnTo>
                  <a:lnTo>
                    <a:pt x="0" y="107226"/>
                  </a:lnTo>
                  <a:lnTo>
                    <a:pt x="3746" y="155930"/>
                  </a:lnTo>
                  <a:lnTo>
                    <a:pt x="18618" y="195287"/>
                  </a:lnTo>
                  <a:lnTo>
                    <a:pt x="45567" y="232181"/>
                  </a:lnTo>
                  <a:lnTo>
                    <a:pt x="80619" y="263169"/>
                  </a:lnTo>
                  <a:lnTo>
                    <a:pt x="119824" y="284784"/>
                  </a:lnTo>
                  <a:lnTo>
                    <a:pt x="159181" y="293573"/>
                  </a:lnTo>
                  <a:lnTo>
                    <a:pt x="194741" y="286080"/>
                  </a:lnTo>
                  <a:lnTo>
                    <a:pt x="221005" y="271106"/>
                  </a:lnTo>
                  <a:lnTo>
                    <a:pt x="233934" y="256311"/>
                  </a:lnTo>
                  <a:lnTo>
                    <a:pt x="237299" y="232867"/>
                  </a:lnTo>
                  <a:close/>
                </a:path>
                <a:path w="1526539" h="2346959">
                  <a:moveTo>
                    <a:pt x="312064" y="2109279"/>
                  </a:moveTo>
                  <a:lnTo>
                    <a:pt x="297472" y="2071535"/>
                  </a:lnTo>
                  <a:lnTo>
                    <a:pt x="264426" y="2022614"/>
                  </a:lnTo>
                  <a:lnTo>
                    <a:pt x="229069" y="1975485"/>
                  </a:lnTo>
                  <a:lnTo>
                    <a:pt x="207568" y="1943112"/>
                  </a:lnTo>
                  <a:lnTo>
                    <a:pt x="183845" y="1930196"/>
                  </a:lnTo>
                  <a:lnTo>
                    <a:pt x="142532" y="1935137"/>
                  </a:lnTo>
                  <a:lnTo>
                    <a:pt x="96494" y="1951736"/>
                  </a:lnTo>
                  <a:lnTo>
                    <a:pt x="58585" y="1973834"/>
                  </a:lnTo>
                  <a:lnTo>
                    <a:pt x="41668" y="1995233"/>
                  </a:lnTo>
                  <a:lnTo>
                    <a:pt x="35890" y="2036864"/>
                  </a:lnTo>
                  <a:lnTo>
                    <a:pt x="29210" y="2080069"/>
                  </a:lnTo>
                  <a:lnTo>
                    <a:pt x="22872" y="2125573"/>
                  </a:lnTo>
                  <a:lnTo>
                    <a:pt x="18148" y="2174087"/>
                  </a:lnTo>
                  <a:lnTo>
                    <a:pt x="16294" y="2226335"/>
                  </a:lnTo>
                  <a:lnTo>
                    <a:pt x="27203" y="2283510"/>
                  </a:lnTo>
                  <a:lnTo>
                    <a:pt x="55206" y="2320709"/>
                  </a:lnTo>
                  <a:lnTo>
                    <a:pt x="93306" y="2340864"/>
                  </a:lnTo>
                  <a:lnTo>
                    <a:pt x="134442" y="2346934"/>
                  </a:lnTo>
                  <a:lnTo>
                    <a:pt x="149898" y="2328621"/>
                  </a:lnTo>
                  <a:lnTo>
                    <a:pt x="160096" y="2282634"/>
                  </a:lnTo>
                  <a:lnTo>
                    <a:pt x="169189" y="2222462"/>
                  </a:lnTo>
                  <a:lnTo>
                    <a:pt x="181356" y="2161552"/>
                  </a:lnTo>
                  <a:lnTo>
                    <a:pt x="200748" y="2113369"/>
                  </a:lnTo>
                  <a:lnTo>
                    <a:pt x="229539" y="2100529"/>
                  </a:lnTo>
                  <a:lnTo>
                    <a:pt x="266534" y="2109482"/>
                  </a:lnTo>
                  <a:lnTo>
                    <a:pt x="298475" y="2119363"/>
                  </a:lnTo>
                  <a:lnTo>
                    <a:pt x="312064" y="2109279"/>
                  </a:lnTo>
                  <a:close/>
                </a:path>
                <a:path w="1526539" h="2346959">
                  <a:moveTo>
                    <a:pt x="1526184" y="107226"/>
                  </a:moveTo>
                  <a:lnTo>
                    <a:pt x="1518094" y="64312"/>
                  </a:lnTo>
                  <a:lnTo>
                    <a:pt x="1498663" y="30149"/>
                  </a:lnTo>
                  <a:lnTo>
                    <a:pt x="1468399" y="7721"/>
                  </a:lnTo>
                  <a:lnTo>
                    <a:pt x="1427772" y="0"/>
                  </a:lnTo>
                  <a:lnTo>
                    <a:pt x="1377276" y="9956"/>
                  </a:lnTo>
                  <a:lnTo>
                    <a:pt x="1343367" y="45643"/>
                  </a:lnTo>
                  <a:lnTo>
                    <a:pt x="1316101" y="107403"/>
                  </a:lnTo>
                  <a:lnTo>
                    <a:pt x="1297927" y="165938"/>
                  </a:lnTo>
                  <a:lnTo>
                    <a:pt x="1288884" y="232867"/>
                  </a:lnTo>
                  <a:lnTo>
                    <a:pt x="1292250" y="256311"/>
                  </a:lnTo>
                  <a:lnTo>
                    <a:pt x="1305179" y="271106"/>
                  </a:lnTo>
                  <a:lnTo>
                    <a:pt x="1331442" y="286080"/>
                  </a:lnTo>
                  <a:lnTo>
                    <a:pt x="1367002" y="293573"/>
                  </a:lnTo>
                  <a:lnTo>
                    <a:pt x="1406359" y="284784"/>
                  </a:lnTo>
                  <a:lnTo>
                    <a:pt x="1445564" y="263169"/>
                  </a:lnTo>
                  <a:lnTo>
                    <a:pt x="1480616" y="232181"/>
                  </a:lnTo>
                  <a:lnTo>
                    <a:pt x="1507566" y="195287"/>
                  </a:lnTo>
                  <a:lnTo>
                    <a:pt x="1522437" y="155930"/>
                  </a:lnTo>
                  <a:lnTo>
                    <a:pt x="1526184" y="107226"/>
                  </a:lnTo>
                  <a:close/>
                </a:path>
              </a:pathLst>
            </a:custGeom>
            <a:solidFill>
              <a:srgbClr val="F7A580"/>
            </a:solidFill>
          </p:spPr>
          <p:txBody>
            <a:bodyPr wrap="square" lIns="0" tIns="0" rIns="0" bIns="0" rtlCol="0"/>
            <a:lstStyle/>
            <a:p>
              <a:endParaRPr/>
            </a:p>
          </p:txBody>
        </p:sp>
        <p:sp>
          <p:nvSpPr>
            <p:cNvPr id="53" name="object 53"/>
            <p:cNvSpPr/>
            <p:nvPr/>
          </p:nvSpPr>
          <p:spPr>
            <a:xfrm>
              <a:off x="4926904" y="8823126"/>
              <a:ext cx="1296035" cy="707390"/>
            </a:xfrm>
            <a:custGeom>
              <a:avLst/>
              <a:gdLst/>
              <a:ahLst/>
              <a:cxnLst/>
              <a:rect l="l" t="t" r="r" b="b"/>
              <a:pathLst>
                <a:path w="1296035" h="707390">
                  <a:moveTo>
                    <a:pt x="1292771" y="707231"/>
                  </a:moveTo>
                  <a:lnTo>
                    <a:pt x="1286787" y="660613"/>
                  </a:lnTo>
                  <a:lnTo>
                    <a:pt x="1277567" y="615087"/>
                  </a:lnTo>
                  <a:lnTo>
                    <a:pt x="1265233" y="570777"/>
                  </a:lnTo>
                  <a:lnTo>
                    <a:pt x="1249904" y="527802"/>
                  </a:lnTo>
                  <a:lnTo>
                    <a:pt x="1231701" y="486285"/>
                  </a:lnTo>
                  <a:lnTo>
                    <a:pt x="1210746" y="446345"/>
                  </a:lnTo>
                  <a:lnTo>
                    <a:pt x="1187158" y="408105"/>
                  </a:lnTo>
                  <a:lnTo>
                    <a:pt x="1161058" y="371685"/>
                  </a:lnTo>
                  <a:lnTo>
                    <a:pt x="1132566" y="337206"/>
                  </a:lnTo>
                  <a:lnTo>
                    <a:pt x="1101804" y="304790"/>
                  </a:lnTo>
                  <a:lnTo>
                    <a:pt x="1068891" y="274557"/>
                  </a:lnTo>
                  <a:lnTo>
                    <a:pt x="1033949" y="246629"/>
                  </a:lnTo>
                  <a:lnTo>
                    <a:pt x="997097" y="221126"/>
                  </a:lnTo>
                  <a:lnTo>
                    <a:pt x="958457" y="198171"/>
                  </a:lnTo>
                  <a:lnTo>
                    <a:pt x="918149" y="177883"/>
                  </a:lnTo>
                  <a:lnTo>
                    <a:pt x="876293" y="160384"/>
                  </a:lnTo>
                  <a:lnTo>
                    <a:pt x="833011" y="145795"/>
                  </a:lnTo>
                  <a:lnTo>
                    <a:pt x="788422" y="134238"/>
                  </a:lnTo>
                  <a:lnTo>
                    <a:pt x="742647" y="125832"/>
                  </a:lnTo>
                  <a:lnTo>
                    <a:pt x="695807" y="120700"/>
                  </a:lnTo>
                  <a:lnTo>
                    <a:pt x="648023" y="118963"/>
                  </a:lnTo>
                  <a:lnTo>
                    <a:pt x="600201" y="120700"/>
                  </a:lnTo>
                  <a:lnTo>
                    <a:pt x="553327" y="125832"/>
                  </a:lnTo>
                  <a:lnTo>
                    <a:pt x="507522" y="134238"/>
                  </a:lnTo>
                  <a:lnTo>
                    <a:pt x="462906" y="145795"/>
                  </a:lnTo>
                  <a:lnTo>
                    <a:pt x="419600" y="160384"/>
                  </a:lnTo>
                  <a:lnTo>
                    <a:pt x="377723" y="177883"/>
                  </a:lnTo>
                  <a:lnTo>
                    <a:pt x="337396" y="198171"/>
                  </a:lnTo>
                  <a:lnTo>
                    <a:pt x="298740" y="221126"/>
                  </a:lnTo>
                  <a:lnTo>
                    <a:pt x="261874" y="246629"/>
                  </a:lnTo>
                  <a:lnTo>
                    <a:pt x="226920" y="274557"/>
                  </a:lnTo>
                  <a:lnTo>
                    <a:pt x="193998" y="304790"/>
                  </a:lnTo>
                  <a:lnTo>
                    <a:pt x="163228" y="337206"/>
                  </a:lnTo>
                  <a:lnTo>
                    <a:pt x="134730" y="371685"/>
                  </a:lnTo>
                  <a:lnTo>
                    <a:pt x="108625" y="408105"/>
                  </a:lnTo>
                  <a:lnTo>
                    <a:pt x="85033" y="446345"/>
                  </a:lnTo>
                  <a:lnTo>
                    <a:pt x="64075" y="486285"/>
                  </a:lnTo>
                  <a:lnTo>
                    <a:pt x="45871" y="527802"/>
                  </a:lnTo>
                  <a:lnTo>
                    <a:pt x="30541" y="570777"/>
                  </a:lnTo>
                  <a:lnTo>
                    <a:pt x="18205" y="615087"/>
                  </a:lnTo>
                  <a:lnTo>
                    <a:pt x="8985" y="660613"/>
                  </a:lnTo>
                  <a:lnTo>
                    <a:pt x="3001" y="707231"/>
                  </a:lnTo>
                  <a:lnTo>
                    <a:pt x="886" y="677798"/>
                  </a:lnTo>
                  <a:lnTo>
                    <a:pt x="1776" y="599412"/>
                  </a:lnTo>
                  <a:lnTo>
                    <a:pt x="7024" y="552038"/>
                  </a:lnTo>
                  <a:lnTo>
                    <a:pt x="15616" y="505753"/>
                  </a:lnTo>
                  <a:lnTo>
                    <a:pt x="27429" y="460683"/>
                  </a:lnTo>
                  <a:lnTo>
                    <a:pt x="42337" y="416954"/>
                  </a:lnTo>
                  <a:lnTo>
                    <a:pt x="60214" y="374689"/>
                  </a:lnTo>
                  <a:lnTo>
                    <a:pt x="80936" y="334016"/>
                  </a:lnTo>
                  <a:lnTo>
                    <a:pt x="104378" y="295058"/>
                  </a:lnTo>
                  <a:lnTo>
                    <a:pt x="130414" y="257942"/>
                  </a:lnTo>
                  <a:lnTo>
                    <a:pt x="158919" y="222792"/>
                  </a:lnTo>
                  <a:lnTo>
                    <a:pt x="189768" y="189734"/>
                  </a:lnTo>
                  <a:lnTo>
                    <a:pt x="222836" y="158893"/>
                  </a:lnTo>
                  <a:lnTo>
                    <a:pt x="257998" y="130395"/>
                  </a:lnTo>
                  <a:lnTo>
                    <a:pt x="295128" y="104365"/>
                  </a:lnTo>
                  <a:lnTo>
                    <a:pt x="334102" y="80927"/>
                  </a:lnTo>
                  <a:lnTo>
                    <a:pt x="374794" y="60209"/>
                  </a:lnTo>
                  <a:lnTo>
                    <a:pt x="417079" y="42333"/>
                  </a:lnTo>
                  <a:lnTo>
                    <a:pt x="460833" y="27427"/>
                  </a:lnTo>
                  <a:lnTo>
                    <a:pt x="505929" y="15616"/>
                  </a:lnTo>
                  <a:lnTo>
                    <a:pt x="552243" y="7024"/>
                  </a:lnTo>
                  <a:lnTo>
                    <a:pt x="599649" y="1776"/>
                  </a:lnTo>
                  <a:lnTo>
                    <a:pt x="648023" y="0"/>
                  </a:lnTo>
                  <a:lnTo>
                    <a:pt x="696361" y="1776"/>
                  </a:lnTo>
                  <a:lnTo>
                    <a:pt x="743735" y="7024"/>
                  </a:lnTo>
                  <a:lnTo>
                    <a:pt x="790019" y="15616"/>
                  </a:lnTo>
                  <a:lnTo>
                    <a:pt x="835089" y="27427"/>
                  </a:lnTo>
                  <a:lnTo>
                    <a:pt x="878819" y="42333"/>
                  </a:lnTo>
                  <a:lnTo>
                    <a:pt x="921083" y="60209"/>
                  </a:lnTo>
                  <a:lnTo>
                    <a:pt x="961757" y="80927"/>
                  </a:lnTo>
                  <a:lnTo>
                    <a:pt x="1000714" y="104365"/>
                  </a:lnTo>
                  <a:lnTo>
                    <a:pt x="1037831" y="130395"/>
                  </a:lnTo>
                  <a:lnTo>
                    <a:pt x="1072981" y="158893"/>
                  </a:lnTo>
                  <a:lnTo>
                    <a:pt x="1106039" y="189734"/>
                  </a:lnTo>
                  <a:lnTo>
                    <a:pt x="1136879" y="222792"/>
                  </a:lnTo>
                  <a:lnTo>
                    <a:pt x="1165377" y="257942"/>
                  </a:lnTo>
                  <a:lnTo>
                    <a:pt x="1191408" y="295058"/>
                  </a:lnTo>
                  <a:lnTo>
                    <a:pt x="1214845" y="334016"/>
                  </a:lnTo>
                  <a:lnTo>
                    <a:pt x="1235564" y="374689"/>
                  </a:lnTo>
                  <a:lnTo>
                    <a:pt x="1253439" y="416954"/>
                  </a:lnTo>
                  <a:lnTo>
                    <a:pt x="1268345" y="460683"/>
                  </a:lnTo>
                  <a:lnTo>
                    <a:pt x="1280157" y="505753"/>
                  </a:lnTo>
                  <a:lnTo>
                    <a:pt x="1288749" y="552038"/>
                  </a:lnTo>
                  <a:lnTo>
                    <a:pt x="1293996" y="599412"/>
                  </a:lnTo>
                  <a:lnTo>
                    <a:pt x="1295773" y="647750"/>
                  </a:lnTo>
                  <a:lnTo>
                    <a:pt x="1294886" y="677798"/>
                  </a:lnTo>
                  <a:lnTo>
                    <a:pt x="1292771" y="707231"/>
                  </a:lnTo>
                  <a:close/>
                </a:path>
              </a:pathLst>
            </a:custGeom>
            <a:solidFill>
              <a:srgbClr val="9E69BA"/>
            </a:solidFill>
          </p:spPr>
          <p:txBody>
            <a:bodyPr wrap="square" lIns="0" tIns="0" rIns="0" bIns="0" rtlCol="0"/>
            <a:lstStyle/>
            <a:p>
              <a:endParaRPr/>
            </a:p>
          </p:txBody>
        </p:sp>
        <p:sp>
          <p:nvSpPr>
            <p:cNvPr id="54" name="object 54"/>
            <p:cNvSpPr/>
            <p:nvPr/>
          </p:nvSpPr>
          <p:spPr>
            <a:xfrm>
              <a:off x="8511086" y="12382205"/>
              <a:ext cx="382905" cy="1117600"/>
            </a:xfrm>
            <a:custGeom>
              <a:avLst/>
              <a:gdLst/>
              <a:ahLst/>
              <a:cxnLst/>
              <a:rect l="l" t="t" r="r" b="b"/>
              <a:pathLst>
                <a:path w="382904" h="1117600">
                  <a:moveTo>
                    <a:pt x="299569" y="1117409"/>
                  </a:moveTo>
                  <a:lnTo>
                    <a:pt x="234754" y="1106857"/>
                  </a:lnTo>
                  <a:lnTo>
                    <a:pt x="165795" y="1077734"/>
                  </a:lnTo>
                  <a:lnTo>
                    <a:pt x="133697" y="1061120"/>
                  </a:lnTo>
                  <a:lnTo>
                    <a:pt x="0" y="0"/>
                  </a:lnTo>
                  <a:lnTo>
                    <a:pt x="382538" y="0"/>
                  </a:lnTo>
                  <a:lnTo>
                    <a:pt x="329980" y="552030"/>
                  </a:lnTo>
                  <a:lnTo>
                    <a:pt x="305866" y="848364"/>
                  </a:lnTo>
                  <a:lnTo>
                    <a:pt x="304263" y="990094"/>
                  </a:lnTo>
                  <a:lnTo>
                    <a:pt x="319236" y="1078310"/>
                  </a:lnTo>
                  <a:lnTo>
                    <a:pt x="299569" y="1117409"/>
                  </a:lnTo>
                  <a:close/>
                </a:path>
              </a:pathLst>
            </a:custGeom>
            <a:solidFill>
              <a:srgbClr val="F7A580"/>
            </a:solidFill>
          </p:spPr>
          <p:txBody>
            <a:bodyPr wrap="square" lIns="0" tIns="0" rIns="0" bIns="0" rtlCol="0"/>
            <a:lstStyle/>
            <a:p>
              <a:endParaRPr/>
            </a:p>
          </p:txBody>
        </p:sp>
        <p:sp>
          <p:nvSpPr>
            <p:cNvPr id="55" name="object 55"/>
            <p:cNvSpPr/>
            <p:nvPr/>
          </p:nvSpPr>
          <p:spPr>
            <a:xfrm>
              <a:off x="8631414" y="13336368"/>
              <a:ext cx="208441" cy="196282"/>
            </a:xfrm>
            <a:prstGeom prst="rect">
              <a:avLst/>
            </a:prstGeom>
            <a:blipFill>
              <a:blip r:embed="rId14" cstate="print"/>
              <a:stretch>
                <a:fillRect/>
              </a:stretch>
            </a:blipFill>
          </p:spPr>
          <p:txBody>
            <a:bodyPr wrap="square" lIns="0" tIns="0" rIns="0" bIns="0" rtlCol="0"/>
            <a:lstStyle/>
            <a:p>
              <a:endParaRPr/>
            </a:p>
          </p:txBody>
        </p:sp>
        <p:sp>
          <p:nvSpPr>
            <p:cNvPr id="56" name="object 56"/>
            <p:cNvSpPr/>
            <p:nvPr/>
          </p:nvSpPr>
          <p:spPr>
            <a:xfrm>
              <a:off x="8393258" y="13419520"/>
              <a:ext cx="472440" cy="502284"/>
            </a:xfrm>
            <a:custGeom>
              <a:avLst/>
              <a:gdLst/>
              <a:ahLst/>
              <a:cxnLst/>
              <a:rect l="l" t="t" r="r" b="b"/>
              <a:pathLst>
                <a:path w="472440" h="502284">
                  <a:moveTo>
                    <a:pt x="162496" y="502142"/>
                  </a:moveTo>
                  <a:lnTo>
                    <a:pt x="108960" y="497136"/>
                  </a:lnTo>
                  <a:lnTo>
                    <a:pt x="59620" y="486681"/>
                  </a:lnTo>
                  <a:lnTo>
                    <a:pt x="21093" y="471360"/>
                  </a:lnTo>
                  <a:lnTo>
                    <a:pt x="0" y="451754"/>
                  </a:lnTo>
                  <a:lnTo>
                    <a:pt x="2957" y="428445"/>
                  </a:lnTo>
                  <a:lnTo>
                    <a:pt x="33781" y="387330"/>
                  </a:lnTo>
                  <a:lnTo>
                    <a:pt x="63940" y="351228"/>
                  </a:lnTo>
                  <a:lnTo>
                    <a:pt x="92666" y="315945"/>
                  </a:lnTo>
                  <a:lnTo>
                    <a:pt x="119192" y="277285"/>
                  </a:lnTo>
                  <a:lnTo>
                    <a:pt x="149583" y="223422"/>
                  </a:lnTo>
                  <a:lnTo>
                    <a:pt x="173601" y="174349"/>
                  </a:lnTo>
                  <a:lnTo>
                    <a:pt x="192009" y="129809"/>
                  </a:lnTo>
                  <a:lnTo>
                    <a:pt x="205575" y="89543"/>
                  </a:lnTo>
                  <a:lnTo>
                    <a:pt x="221239" y="20804"/>
                  </a:lnTo>
                  <a:lnTo>
                    <a:pt x="237968" y="7793"/>
                  </a:lnTo>
                  <a:lnTo>
                    <a:pt x="273626" y="0"/>
                  </a:lnTo>
                  <a:lnTo>
                    <a:pt x="313173" y="85"/>
                  </a:lnTo>
                  <a:lnTo>
                    <a:pt x="341566" y="10709"/>
                  </a:lnTo>
                  <a:lnTo>
                    <a:pt x="352310" y="21440"/>
                  </a:lnTo>
                  <a:lnTo>
                    <a:pt x="357937" y="29024"/>
                  </a:lnTo>
                  <a:lnTo>
                    <a:pt x="360291" y="37069"/>
                  </a:lnTo>
                  <a:lnTo>
                    <a:pt x="361212" y="49181"/>
                  </a:lnTo>
                  <a:lnTo>
                    <a:pt x="365556" y="50656"/>
                  </a:lnTo>
                  <a:lnTo>
                    <a:pt x="378981" y="51773"/>
                  </a:lnTo>
                  <a:lnTo>
                    <a:pt x="402075" y="47570"/>
                  </a:lnTo>
                  <a:lnTo>
                    <a:pt x="435427" y="33083"/>
                  </a:lnTo>
                  <a:lnTo>
                    <a:pt x="450319" y="31416"/>
                  </a:lnTo>
                  <a:lnTo>
                    <a:pt x="456949" y="42667"/>
                  </a:lnTo>
                  <a:lnTo>
                    <a:pt x="455341" y="59903"/>
                  </a:lnTo>
                  <a:lnTo>
                    <a:pt x="445523" y="76193"/>
                  </a:lnTo>
                  <a:lnTo>
                    <a:pt x="460619" y="97348"/>
                  </a:lnTo>
                  <a:lnTo>
                    <a:pt x="470728" y="132674"/>
                  </a:lnTo>
                  <a:lnTo>
                    <a:pt x="472190" y="173115"/>
                  </a:lnTo>
                  <a:lnTo>
                    <a:pt x="461348" y="209618"/>
                  </a:lnTo>
                  <a:lnTo>
                    <a:pt x="414084" y="286643"/>
                  </a:lnTo>
                  <a:lnTo>
                    <a:pt x="379493" y="340655"/>
                  </a:lnTo>
                  <a:lnTo>
                    <a:pt x="343173" y="395440"/>
                  </a:lnTo>
                  <a:lnTo>
                    <a:pt x="309309" y="443828"/>
                  </a:lnTo>
                  <a:lnTo>
                    <a:pt x="282085" y="478650"/>
                  </a:lnTo>
                  <a:lnTo>
                    <a:pt x="213607" y="501117"/>
                  </a:lnTo>
                  <a:lnTo>
                    <a:pt x="162496" y="502142"/>
                  </a:lnTo>
                  <a:close/>
                </a:path>
              </a:pathLst>
            </a:custGeom>
            <a:solidFill>
              <a:srgbClr val="582F13"/>
            </a:solidFill>
          </p:spPr>
          <p:txBody>
            <a:bodyPr wrap="square" lIns="0" tIns="0" rIns="0" bIns="0" rtlCol="0"/>
            <a:lstStyle/>
            <a:p>
              <a:endParaRPr/>
            </a:p>
          </p:txBody>
        </p:sp>
        <p:sp>
          <p:nvSpPr>
            <p:cNvPr id="57" name="object 57"/>
            <p:cNvSpPr/>
            <p:nvPr/>
          </p:nvSpPr>
          <p:spPr>
            <a:xfrm>
              <a:off x="8487348" y="13419520"/>
              <a:ext cx="267335" cy="353060"/>
            </a:xfrm>
            <a:custGeom>
              <a:avLst/>
              <a:gdLst/>
              <a:ahLst/>
              <a:cxnLst/>
              <a:rect l="l" t="t" r="r" b="b"/>
              <a:pathLst>
                <a:path w="267334" h="353059">
                  <a:moveTo>
                    <a:pt x="37210" y="352933"/>
                  </a:moveTo>
                  <a:lnTo>
                    <a:pt x="2042" y="338532"/>
                  </a:lnTo>
                  <a:lnTo>
                    <a:pt x="0" y="313847"/>
                  </a:lnTo>
                  <a:lnTo>
                    <a:pt x="12858" y="296282"/>
                  </a:lnTo>
                  <a:lnTo>
                    <a:pt x="25102" y="277285"/>
                  </a:lnTo>
                  <a:lnTo>
                    <a:pt x="55493" y="223422"/>
                  </a:lnTo>
                  <a:lnTo>
                    <a:pt x="79511" y="174349"/>
                  </a:lnTo>
                  <a:lnTo>
                    <a:pt x="97919" y="129809"/>
                  </a:lnTo>
                  <a:lnTo>
                    <a:pt x="111485" y="89543"/>
                  </a:lnTo>
                  <a:lnTo>
                    <a:pt x="127148" y="20804"/>
                  </a:lnTo>
                  <a:lnTo>
                    <a:pt x="143878" y="7793"/>
                  </a:lnTo>
                  <a:lnTo>
                    <a:pt x="179536" y="0"/>
                  </a:lnTo>
                  <a:lnTo>
                    <a:pt x="219082" y="85"/>
                  </a:lnTo>
                  <a:lnTo>
                    <a:pt x="247476" y="10709"/>
                  </a:lnTo>
                  <a:lnTo>
                    <a:pt x="258220" y="21440"/>
                  </a:lnTo>
                  <a:lnTo>
                    <a:pt x="263847" y="29024"/>
                  </a:lnTo>
                  <a:lnTo>
                    <a:pt x="266201" y="37069"/>
                  </a:lnTo>
                  <a:lnTo>
                    <a:pt x="267121" y="49181"/>
                  </a:lnTo>
                  <a:lnTo>
                    <a:pt x="251752" y="85368"/>
                  </a:lnTo>
                  <a:lnTo>
                    <a:pt x="214563" y="168827"/>
                  </a:lnTo>
                  <a:lnTo>
                    <a:pt x="168933" y="261903"/>
                  </a:lnTo>
                  <a:lnTo>
                    <a:pt x="128240" y="326944"/>
                  </a:lnTo>
                  <a:lnTo>
                    <a:pt x="85833" y="351066"/>
                  </a:lnTo>
                  <a:lnTo>
                    <a:pt x="37210" y="352933"/>
                  </a:lnTo>
                  <a:close/>
                </a:path>
              </a:pathLst>
            </a:custGeom>
            <a:solidFill>
              <a:srgbClr val="2A1505"/>
            </a:solidFill>
          </p:spPr>
          <p:txBody>
            <a:bodyPr wrap="square" lIns="0" tIns="0" rIns="0" bIns="0" rtlCol="0"/>
            <a:lstStyle/>
            <a:p>
              <a:endParaRPr/>
            </a:p>
          </p:txBody>
        </p:sp>
        <p:sp>
          <p:nvSpPr>
            <p:cNvPr id="58" name="object 58"/>
            <p:cNvSpPr/>
            <p:nvPr/>
          </p:nvSpPr>
          <p:spPr>
            <a:xfrm>
              <a:off x="8983392" y="12382205"/>
              <a:ext cx="382905" cy="1117600"/>
            </a:xfrm>
            <a:custGeom>
              <a:avLst/>
              <a:gdLst/>
              <a:ahLst/>
              <a:cxnLst/>
              <a:rect l="l" t="t" r="r" b="b"/>
              <a:pathLst>
                <a:path w="382904" h="1117600">
                  <a:moveTo>
                    <a:pt x="82925" y="1117409"/>
                  </a:moveTo>
                  <a:lnTo>
                    <a:pt x="63301" y="1078310"/>
                  </a:lnTo>
                  <a:lnTo>
                    <a:pt x="78120" y="990094"/>
                  </a:lnTo>
                  <a:lnTo>
                    <a:pt x="76466" y="848364"/>
                  </a:lnTo>
                  <a:lnTo>
                    <a:pt x="52404" y="552030"/>
                  </a:lnTo>
                  <a:lnTo>
                    <a:pt x="0" y="0"/>
                  </a:lnTo>
                  <a:lnTo>
                    <a:pt x="382538" y="0"/>
                  </a:lnTo>
                  <a:lnTo>
                    <a:pt x="248568" y="1061120"/>
                  </a:lnTo>
                  <a:lnTo>
                    <a:pt x="216512" y="1077734"/>
                  </a:lnTo>
                  <a:lnTo>
                    <a:pt x="147646" y="1106857"/>
                  </a:lnTo>
                  <a:lnTo>
                    <a:pt x="82925" y="1117409"/>
                  </a:lnTo>
                  <a:close/>
                </a:path>
              </a:pathLst>
            </a:custGeom>
            <a:solidFill>
              <a:srgbClr val="F7A580"/>
            </a:solidFill>
          </p:spPr>
          <p:txBody>
            <a:bodyPr wrap="square" lIns="0" tIns="0" rIns="0" bIns="0" rtlCol="0"/>
            <a:lstStyle/>
            <a:p>
              <a:endParaRPr/>
            </a:p>
          </p:txBody>
        </p:sp>
        <p:sp>
          <p:nvSpPr>
            <p:cNvPr id="59" name="object 59"/>
            <p:cNvSpPr/>
            <p:nvPr/>
          </p:nvSpPr>
          <p:spPr>
            <a:xfrm>
              <a:off x="9037157" y="13336368"/>
              <a:ext cx="208446" cy="196282"/>
            </a:xfrm>
            <a:prstGeom prst="rect">
              <a:avLst/>
            </a:prstGeom>
            <a:blipFill>
              <a:blip r:embed="rId15" cstate="print"/>
              <a:stretch>
                <a:fillRect/>
              </a:stretch>
            </a:blipFill>
          </p:spPr>
          <p:txBody>
            <a:bodyPr wrap="square" lIns="0" tIns="0" rIns="0" bIns="0" rtlCol="0"/>
            <a:lstStyle/>
            <a:p>
              <a:endParaRPr/>
            </a:p>
          </p:txBody>
        </p:sp>
        <p:sp>
          <p:nvSpPr>
            <p:cNvPr id="60" name="object 60"/>
            <p:cNvSpPr/>
            <p:nvPr/>
          </p:nvSpPr>
          <p:spPr>
            <a:xfrm>
              <a:off x="9011530" y="13419520"/>
              <a:ext cx="472440" cy="502284"/>
            </a:xfrm>
            <a:custGeom>
              <a:avLst/>
              <a:gdLst/>
              <a:ahLst/>
              <a:cxnLst/>
              <a:rect l="l" t="t" r="r" b="b"/>
              <a:pathLst>
                <a:path w="472440" h="502284">
                  <a:moveTo>
                    <a:pt x="309660" y="502142"/>
                  </a:moveTo>
                  <a:lnTo>
                    <a:pt x="258582" y="501117"/>
                  </a:lnTo>
                  <a:lnTo>
                    <a:pt x="216540" y="493481"/>
                  </a:lnTo>
                  <a:lnTo>
                    <a:pt x="162900" y="443828"/>
                  </a:lnTo>
                  <a:lnTo>
                    <a:pt x="128994" y="395440"/>
                  </a:lnTo>
                  <a:lnTo>
                    <a:pt x="92633" y="340655"/>
                  </a:lnTo>
                  <a:lnTo>
                    <a:pt x="58022" y="286643"/>
                  </a:lnTo>
                  <a:lnTo>
                    <a:pt x="29369" y="240574"/>
                  </a:lnTo>
                  <a:lnTo>
                    <a:pt x="0" y="173115"/>
                  </a:lnTo>
                  <a:lnTo>
                    <a:pt x="1398" y="132674"/>
                  </a:lnTo>
                  <a:lnTo>
                    <a:pt x="11493" y="97348"/>
                  </a:lnTo>
                  <a:lnTo>
                    <a:pt x="26705" y="76193"/>
                  </a:lnTo>
                  <a:lnTo>
                    <a:pt x="16886" y="59903"/>
                  </a:lnTo>
                  <a:lnTo>
                    <a:pt x="15279" y="42667"/>
                  </a:lnTo>
                  <a:lnTo>
                    <a:pt x="21909" y="31416"/>
                  </a:lnTo>
                  <a:lnTo>
                    <a:pt x="36800" y="33083"/>
                  </a:lnTo>
                  <a:lnTo>
                    <a:pt x="70110" y="47570"/>
                  </a:lnTo>
                  <a:lnTo>
                    <a:pt x="93110" y="51773"/>
                  </a:lnTo>
                  <a:lnTo>
                    <a:pt x="106442" y="50656"/>
                  </a:lnTo>
                  <a:lnTo>
                    <a:pt x="110743" y="49181"/>
                  </a:lnTo>
                  <a:lnTo>
                    <a:pt x="111668" y="37069"/>
                  </a:lnTo>
                  <a:lnTo>
                    <a:pt x="114052" y="29024"/>
                  </a:lnTo>
                  <a:lnTo>
                    <a:pt x="119760" y="21440"/>
                  </a:lnTo>
                  <a:lnTo>
                    <a:pt x="130661" y="10709"/>
                  </a:lnTo>
                  <a:lnTo>
                    <a:pt x="158902" y="85"/>
                  </a:lnTo>
                  <a:lnTo>
                    <a:pt x="198397" y="0"/>
                  </a:lnTo>
                  <a:lnTo>
                    <a:pt x="234106" y="7793"/>
                  </a:lnTo>
                  <a:lnTo>
                    <a:pt x="250989" y="20804"/>
                  </a:lnTo>
                  <a:lnTo>
                    <a:pt x="257165" y="53294"/>
                  </a:lnTo>
                  <a:lnTo>
                    <a:pt x="266653" y="89543"/>
                  </a:lnTo>
                  <a:lnTo>
                    <a:pt x="280218" y="129809"/>
                  </a:lnTo>
                  <a:lnTo>
                    <a:pt x="298627" y="174349"/>
                  </a:lnTo>
                  <a:lnTo>
                    <a:pt x="322644" y="223422"/>
                  </a:lnTo>
                  <a:lnTo>
                    <a:pt x="353036" y="277285"/>
                  </a:lnTo>
                  <a:lnTo>
                    <a:pt x="379562" y="315945"/>
                  </a:lnTo>
                  <a:lnTo>
                    <a:pt x="408288" y="351228"/>
                  </a:lnTo>
                  <a:lnTo>
                    <a:pt x="438447" y="387330"/>
                  </a:lnTo>
                  <a:lnTo>
                    <a:pt x="469271" y="428445"/>
                  </a:lnTo>
                  <a:lnTo>
                    <a:pt x="472150" y="451754"/>
                  </a:lnTo>
                  <a:lnTo>
                    <a:pt x="451019" y="471360"/>
                  </a:lnTo>
                  <a:lnTo>
                    <a:pt x="412488" y="486681"/>
                  </a:lnTo>
                  <a:lnTo>
                    <a:pt x="363165" y="497136"/>
                  </a:lnTo>
                  <a:lnTo>
                    <a:pt x="309660" y="502142"/>
                  </a:lnTo>
                  <a:close/>
                </a:path>
              </a:pathLst>
            </a:custGeom>
            <a:solidFill>
              <a:srgbClr val="582F13"/>
            </a:solidFill>
          </p:spPr>
          <p:txBody>
            <a:bodyPr wrap="square" lIns="0" tIns="0" rIns="0" bIns="0" rtlCol="0"/>
            <a:lstStyle/>
            <a:p>
              <a:endParaRPr/>
            </a:p>
          </p:txBody>
        </p:sp>
        <p:sp>
          <p:nvSpPr>
            <p:cNvPr id="61" name="object 61"/>
            <p:cNvSpPr/>
            <p:nvPr/>
          </p:nvSpPr>
          <p:spPr>
            <a:xfrm>
              <a:off x="9122274" y="13419520"/>
              <a:ext cx="267970" cy="353060"/>
            </a:xfrm>
            <a:custGeom>
              <a:avLst/>
              <a:gdLst/>
              <a:ahLst/>
              <a:cxnLst/>
              <a:rect l="l" t="t" r="r" b="b"/>
              <a:pathLst>
                <a:path w="267970" h="353059">
                  <a:moveTo>
                    <a:pt x="230150" y="352933"/>
                  </a:moveTo>
                  <a:lnTo>
                    <a:pt x="181446" y="351066"/>
                  </a:lnTo>
                  <a:lnTo>
                    <a:pt x="138881" y="326944"/>
                  </a:lnTo>
                  <a:lnTo>
                    <a:pt x="98303" y="261903"/>
                  </a:lnTo>
                  <a:lnTo>
                    <a:pt x="52660" y="168827"/>
                  </a:lnTo>
                  <a:lnTo>
                    <a:pt x="15407" y="85368"/>
                  </a:lnTo>
                  <a:lnTo>
                    <a:pt x="0" y="49181"/>
                  </a:lnTo>
                  <a:lnTo>
                    <a:pt x="925" y="37069"/>
                  </a:lnTo>
                  <a:lnTo>
                    <a:pt x="48158" y="85"/>
                  </a:lnTo>
                  <a:lnTo>
                    <a:pt x="87653" y="0"/>
                  </a:lnTo>
                  <a:lnTo>
                    <a:pt x="123363" y="7793"/>
                  </a:lnTo>
                  <a:lnTo>
                    <a:pt x="140245" y="20804"/>
                  </a:lnTo>
                  <a:lnTo>
                    <a:pt x="146421" y="53294"/>
                  </a:lnTo>
                  <a:lnTo>
                    <a:pt x="155909" y="89543"/>
                  </a:lnTo>
                  <a:lnTo>
                    <a:pt x="169475" y="129809"/>
                  </a:lnTo>
                  <a:lnTo>
                    <a:pt x="187883" y="174349"/>
                  </a:lnTo>
                  <a:lnTo>
                    <a:pt x="211901" y="223422"/>
                  </a:lnTo>
                  <a:lnTo>
                    <a:pt x="242292" y="277285"/>
                  </a:lnTo>
                  <a:lnTo>
                    <a:pt x="267394" y="313847"/>
                  </a:lnTo>
                  <a:lnTo>
                    <a:pt x="265348" y="338532"/>
                  </a:lnTo>
                  <a:lnTo>
                    <a:pt x="230150" y="352933"/>
                  </a:lnTo>
                  <a:close/>
                </a:path>
              </a:pathLst>
            </a:custGeom>
            <a:solidFill>
              <a:srgbClr val="2A1505"/>
            </a:solidFill>
          </p:spPr>
          <p:txBody>
            <a:bodyPr wrap="square" lIns="0" tIns="0" rIns="0" bIns="0" rtlCol="0"/>
            <a:lstStyle/>
            <a:p>
              <a:endParaRPr/>
            </a:p>
          </p:txBody>
        </p:sp>
        <p:sp>
          <p:nvSpPr>
            <p:cNvPr id="62" name="object 62"/>
            <p:cNvSpPr/>
            <p:nvPr/>
          </p:nvSpPr>
          <p:spPr>
            <a:xfrm>
              <a:off x="8391031" y="11486706"/>
              <a:ext cx="1104265" cy="1203325"/>
            </a:xfrm>
            <a:custGeom>
              <a:avLst/>
              <a:gdLst/>
              <a:ahLst/>
              <a:cxnLst/>
              <a:rect l="l" t="t" r="r" b="b"/>
              <a:pathLst>
                <a:path w="1104265" h="1203325">
                  <a:moveTo>
                    <a:pt x="496863" y="1203003"/>
                  </a:moveTo>
                  <a:lnTo>
                    <a:pt x="288118" y="1190384"/>
                  </a:lnTo>
                  <a:lnTo>
                    <a:pt x="131889" y="1162621"/>
                  </a:lnTo>
                  <a:lnTo>
                    <a:pt x="33931" y="1134858"/>
                  </a:lnTo>
                  <a:lnTo>
                    <a:pt x="0" y="1122239"/>
                  </a:lnTo>
                  <a:lnTo>
                    <a:pt x="88949" y="0"/>
                  </a:lnTo>
                  <a:lnTo>
                    <a:pt x="979265" y="0"/>
                  </a:lnTo>
                  <a:lnTo>
                    <a:pt x="1094408" y="1126878"/>
                  </a:lnTo>
                  <a:lnTo>
                    <a:pt x="1104112" y="1165350"/>
                  </a:lnTo>
                  <a:lnTo>
                    <a:pt x="1057437" y="1186018"/>
                  </a:lnTo>
                  <a:lnTo>
                    <a:pt x="909466" y="1195943"/>
                  </a:lnTo>
                  <a:lnTo>
                    <a:pt x="615280" y="1202185"/>
                  </a:lnTo>
                  <a:lnTo>
                    <a:pt x="608513" y="1188352"/>
                  </a:lnTo>
                  <a:lnTo>
                    <a:pt x="600146" y="1151129"/>
                  </a:lnTo>
                  <a:lnTo>
                    <a:pt x="590623" y="1097197"/>
                  </a:lnTo>
                  <a:lnTo>
                    <a:pt x="559538" y="901987"/>
                  </a:lnTo>
                  <a:lnTo>
                    <a:pt x="549812" y="848056"/>
                  </a:lnTo>
                  <a:lnTo>
                    <a:pt x="541143" y="810832"/>
                  </a:lnTo>
                  <a:lnTo>
                    <a:pt x="533971" y="797000"/>
                  </a:lnTo>
                  <a:lnTo>
                    <a:pt x="528036" y="810923"/>
                  </a:lnTo>
                  <a:lnTo>
                    <a:pt x="523581" y="848237"/>
                  </a:lnTo>
                  <a:lnTo>
                    <a:pt x="520166" y="902260"/>
                  </a:lnTo>
                  <a:lnTo>
                    <a:pt x="511758" y="1097743"/>
                  </a:lnTo>
                  <a:lnTo>
                    <a:pt x="508101" y="1151765"/>
                  </a:lnTo>
                  <a:lnTo>
                    <a:pt x="503282" y="1189080"/>
                  </a:lnTo>
                  <a:lnTo>
                    <a:pt x="496863" y="1203003"/>
                  </a:lnTo>
                  <a:close/>
                </a:path>
              </a:pathLst>
            </a:custGeom>
            <a:solidFill>
              <a:srgbClr val="173858"/>
            </a:solidFill>
          </p:spPr>
          <p:txBody>
            <a:bodyPr wrap="square" lIns="0" tIns="0" rIns="0" bIns="0" rtlCol="0"/>
            <a:lstStyle/>
            <a:p>
              <a:endParaRPr/>
            </a:p>
          </p:txBody>
        </p:sp>
        <p:sp>
          <p:nvSpPr>
            <p:cNvPr id="63" name="object 63"/>
            <p:cNvSpPr/>
            <p:nvPr/>
          </p:nvSpPr>
          <p:spPr>
            <a:xfrm>
              <a:off x="9128128" y="10598846"/>
              <a:ext cx="500380" cy="1192530"/>
            </a:xfrm>
            <a:custGeom>
              <a:avLst/>
              <a:gdLst/>
              <a:ahLst/>
              <a:cxnLst/>
              <a:rect l="l" t="t" r="r" b="b"/>
              <a:pathLst>
                <a:path w="500379" h="1192529">
                  <a:moveTo>
                    <a:pt x="408347" y="1192369"/>
                  </a:moveTo>
                  <a:lnTo>
                    <a:pt x="343408" y="1172323"/>
                  </a:lnTo>
                  <a:lnTo>
                    <a:pt x="314824" y="1146700"/>
                  </a:lnTo>
                  <a:lnTo>
                    <a:pt x="295652" y="1113406"/>
                  </a:lnTo>
                  <a:lnTo>
                    <a:pt x="291009" y="1074490"/>
                  </a:lnTo>
                  <a:lnTo>
                    <a:pt x="330709" y="670917"/>
                  </a:lnTo>
                  <a:lnTo>
                    <a:pt x="332346" y="453002"/>
                  </a:lnTo>
                  <a:lnTo>
                    <a:pt x="285484" y="345694"/>
                  </a:lnTo>
                  <a:lnTo>
                    <a:pt x="179685" y="273943"/>
                  </a:lnTo>
                  <a:lnTo>
                    <a:pt x="139879" y="230257"/>
                  </a:lnTo>
                  <a:lnTo>
                    <a:pt x="60142" y="134618"/>
                  </a:lnTo>
                  <a:lnTo>
                    <a:pt x="0" y="40156"/>
                  </a:lnTo>
                  <a:lnTo>
                    <a:pt x="18975" y="0"/>
                  </a:lnTo>
                  <a:lnTo>
                    <a:pt x="50555" y="627"/>
                  </a:lnTo>
                  <a:lnTo>
                    <a:pt x="82784" y="74"/>
                  </a:lnTo>
                  <a:lnTo>
                    <a:pt x="149368" y="3409"/>
                  </a:lnTo>
                  <a:lnTo>
                    <a:pt x="219083" y="25971"/>
                  </a:lnTo>
                  <a:lnTo>
                    <a:pt x="255225" y="49450"/>
                  </a:lnTo>
                  <a:lnTo>
                    <a:pt x="292281" y="83724"/>
                  </a:lnTo>
                  <a:lnTo>
                    <a:pt x="330298" y="130786"/>
                  </a:lnTo>
                  <a:lnTo>
                    <a:pt x="369317" y="192633"/>
                  </a:lnTo>
                  <a:lnTo>
                    <a:pt x="390693" y="232827"/>
                  </a:lnTo>
                  <a:lnTo>
                    <a:pt x="410063" y="274141"/>
                  </a:lnTo>
                  <a:lnTo>
                    <a:pt x="427459" y="316530"/>
                  </a:lnTo>
                  <a:lnTo>
                    <a:pt x="442909" y="359948"/>
                  </a:lnTo>
                  <a:lnTo>
                    <a:pt x="456442" y="404349"/>
                  </a:lnTo>
                  <a:lnTo>
                    <a:pt x="468089" y="449687"/>
                  </a:lnTo>
                  <a:lnTo>
                    <a:pt x="477879" y="495917"/>
                  </a:lnTo>
                  <a:lnTo>
                    <a:pt x="485840" y="542992"/>
                  </a:lnTo>
                  <a:lnTo>
                    <a:pt x="492004" y="590867"/>
                  </a:lnTo>
                  <a:lnTo>
                    <a:pt x="496398" y="639496"/>
                  </a:lnTo>
                  <a:lnTo>
                    <a:pt x="499053" y="688833"/>
                  </a:lnTo>
                  <a:lnTo>
                    <a:pt x="499998" y="738832"/>
                  </a:lnTo>
                  <a:lnTo>
                    <a:pt x="499263" y="789448"/>
                  </a:lnTo>
                  <a:lnTo>
                    <a:pt x="496876" y="840634"/>
                  </a:lnTo>
                  <a:lnTo>
                    <a:pt x="492868" y="892344"/>
                  </a:lnTo>
                  <a:lnTo>
                    <a:pt x="487268" y="944534"/>
                  </a:lnTo>
                  <a:lnTo>
                    <a:pt x="480105" y="997157"/>
                  </a:lnTo>
                  <a:lnTo>
                    <a:pt x="471409" y="1050166"/>
                  </a:lnTo>
                  <a:lnTo>
                    <a:pt x="461210" y="1103518"/>
                  </a:lnTo>
                  <a:lnTo>
                    <a:pt x="449536" y="1157164"/>
                  </a:lnTo>
                  <a:lnTo>
                    <a:pt x="434468" y="1182697"/>
                  </a:lnTo>
                  <a:lnTo>
                    <a:pt x="408347" y="1192369"/>
                  </a:lnTo>
                  <a:close/>
                </a:path>
              </a:pathLst>
            </a:custGeom>
            <a:solidFill>
              <a:srgbClr val="F7A580"/>
            </a:solidFill>
          </p:spPr>
          <p:txBody>
            <a:bodyPr wrap="square" lIns="0" tIns="0" rIns="0" bIns="0" rtlCol="0"/>
            <a:lstStyle/>
            <a:p>
              <a:endParaRPr/>
            </a:p>
          </p:txBody>
        </p:sp>
        <p:sp>
          <p:nvSpPr>
            <p:cNvPr id="64" name="object 64"/>
            <p:cNvSpPr/>
            <p:nvPr/>
          </p:nvSpPr>
          <p:spPr>
            <a:xfrm>
              <a:off x="8404784" y="10478528"/>
              <a:ext cx="1155700" cy="1383665"/>
            </a:xfrm>
            <a:custGeom>
              <a:avLst/>
              <a:gdLst/>
              <a:ahLst/>
              <a:cxnLst/>
              <a:rect l="l" t="t" r="r" b="b"/>
              <a:pathLst>
                <a:path w="1155700" h="1383665">
                  <a:moveTo>
                    <a:pt x="1155141" y="370522"/>
                  </a:moveTo>
                  <a:lnTo>
                    <a:pt x="1125156" y="317855"/>
                  </a:lnTo>
                  <a:lnTo>
                    <a:pt x="1094473" y="270129"/>
                  </a:lnTo>
                  <a:lnTo>
                    <a:pt x="1062977" y="227558"/>
                  </a:lnTo>
                  <a:lnTo>
                    <a:pt x="1030579" y="190411"/>
                  </a:lnTo>
                  <a:lnTo>
                    <a:pt x="997153" y="158927"/>
                  </a:lnTo>
                  <a:lnTo>
                    <a:pt x="962596" y="133362"/>
                  </a:lnTo>
                  <a:lnTo>
                    <a:pt x="926795" y="113957"/>
                  </a:lnTo>
                  <a:lnTo>
                    <a:pt x="889647" y="100952"/>
                  </a:lnTo>
                  <a:lnTo>
                    <a:pt x="770178" y="61925"/>
                  </a:lnTo>
                  <a:lnTo>
                    <a:pt x="640880" y="29806"/>
                  </a:lnTo>
                  <a:lnTo>
                    <a:pt x="537260" y="8013"/>
                  </a:lnTo>
                  <a:lnTo>
                    <a:pt x="494842" y="0"/>
                  </a:lnTo>
                  <a:lnTo>
                    <a:pt x="311746" y="34378"/>
                  </a:lnTo>
                  <a:lnTo>
                    <a:pt x="208826" y="55105"/>
                  </a:lnTo>
                  <a:lnTo>
                    <a:pt x="148361" y="70523"/>
                  </a:lnTo>
                  <a:lnTo>
                    <a:pt x="92659" y="88950"/>
                  </a:lnTo>
                  <a:lnTo>
                    <a:pt x="57251" y="118592"/>
                  </a:lnTo>
                  <a:lnTo>
                    <a:pt x="31381" y="176834"/>
                  </a:lnTo>
                  <a:lnTo>
                    <a:pt x="21691" y="215392"/>
                  </a:lnTo>
                  <a:lnTo>
                    <a:pt x="13970" y="259562"/>
                  </a:lnTo>
                  <a:lnTo>
                    <a:pt x="8077" y="308825"/>
                  </a:lnTo>
                  <a:lnTo>
                    <a:pt x="3873" y="362673"/>
                  </a:lnTo>
                  <a:lnTo>
                    <a:pt x="1231" y="420585"/>
                  </a:lnTo>
                  <a:lnTo>
                    <a:pt x="0" y="482066"/>
                  </a:lnTo>
                  <a:lnTo>
                    <a:pt x="50" y="546569"/>
                  </a:lnTo>
                  <a:lnTo>
                    <a:pt x="1244" y="613613"/>
                  </a:lnTo>
                  <a:lnTo>
                    <a:pt x="3429" y="682675"/>
                  </a:lnTo>
                  <a:lnTo>
                    <a:pt x="13131" y="916520"/>
                  </a:lnTo>
                  <a:lnTo>
                    <a:pt x="22491" y="1118146"/>
                  </a:lnTo>
                  <a:lnTo>
                    <a:pt x="32346" y="1312964"/>
                  </a:lnTo>
                  <a:lnTo>
                    <a:pt x="139128" y="1350594"/>
                  </a:lnTo>
                  <a:lnTo>
                    <a:pt x="225526" y="1370495"/>
                  </a:lnTo>
                  <a:lnTo>
                    <a:pt x="337312" y="1379296"/>
                  </a:lnTo>
                  <a:lnTo>
                    <a:pt x="520217" y="1383626"/>
                  </a:lnTo>
                  <a:lnTo>
                    <a:pt x="727202" y="1373505"/>
                  </a:lnTo>
                  <a:lnTo>
                    <a:pt x="878497" y="1345666"/>
                  </a:lnTo>
                  <a:lnTo>
                    <a:pt x="971321" y="1316748"/>
                  </a:lnTo>
                  <a:lnTo>
                    <a:pt x="1002880" y="1303413"/>
                  </a:lnTo>
                  <a:lnTo>
                    <a:pt x="992936" y="1045883"/>
                  </a:lnTo>
                  <a:lnTo>
                    <a:pt x="988796" y="897712"/>
                  </a:lnTo>
                  <a:lnTo>
                    <a:pt x="989723" y="802792"/>
                  </a:lnTo>
                  <a:lnTo>
                    <a:pt x="994968" y="705040"/>
                  </a:lnTo>
                  <a:lnTo>
                    <a:pt x="996010" y="665759"/>
                  </a:lnTo>
                  <a:lnTo>
                    <a:pt x="994930" y="618413"/>
                  </a:lnTo>
                  <a:lnTo>
                    <a:pt x="991908" y="564883"/>
                  </a:lnTo>
                  <a:lnTo>
                    <a:pt x="991323" y="557872"/>
                  </a:lnTo>
                  <a:lnTo>
                    <a:pt x="1028750" y="554393"/>
                  </a:lnTo>
                  <a:lnTo>
                    <a:pt x="1090955" y="530694"/>
                  </a:lnTo>
                  <a:lnTo>
                    <a:pt x="1125626" y="475475"/>
                  </a:lnTo>
                  <a:lnTo>
                    <a:pt x="1155141" y="370522"/>
                  </a:lnTo>
                  <a:close/>
                </a:path>
              </a:pathLst>
            </a:custGeom>
            <a:solidFill>
              <a:srgbClr val="FFFFFF"/>
            </a:solidFill>
          </p:spPr>
          <p:txBody>
            <a:bodyPr wrap="square" lIns="0" tIns="0" rIns="0" bIns="0" rtlCol="0"/>
            <a:lstStyle/>
            <a:p>
              <a:endParaRPr/>
            </a:p>
          </p:txBody>
        </p:sp>
        <p:sp>
          <p:nvSpPr>
            <p:cNvPr id="65" name="object 65"/>
            <p:cNvSpPr/>
            <p:nvPr/>
          </p:nvSpPr>
          <p:spPr>
            <a:xfrm>
              <a:off x="8736735" y="10277426"/>
              <a:ext cx="325755" cy="457834"/>
            </a:xfrm>
            <a:custGeom>
              <a:avLst/>
              <a:gdLst/>
              <a:ahLst/>
              <a:cxnLst/>
              <a:rect l="l" t="t" r="r" b="b"/>
              <a:pathLst>
                <a:path w="325754" h="457834">
                  <a:moveTo>
                    <a:pt x="151159" y="457572"/>
                  </a:moveTo>
                  <a:lnTo>
                    <a:pt x="0" y="248295"/>
                  </a:lnTo>
                  <a:lnTo>
                    <a:pt x="0" y="0"/>
                  </a:lnTo>
                  <a:lnTo>
                    <a:pt x="325512" y="0"/>
                  </a:lnTo>
                  <a:lnTo>
                    <a:pt x="325512" y="248295"/>
                  </a:lnTo>
                  <a:lnTo>
                    <a:pt x="151159" y="457572"/>
                  </a:lnTo>
                  <a:close/>
                </a:path>
              </a:pathLst>
            </a:custGeom>
            <a:solidFill>
              <a:srgbClr val="F7A580"/>
            </a:solidFill>
          </p:spPr>
          <p:txBody>
            <a:bodyPr wrap="square" lIns="0" tIns="0" rIns="0" bIns="0" rtlCol="0"/>
            <a:lstStyle/>
            <a:p>
              <a:endParaRPr/>
            </a:p>
          </p:txBody>
        </p:sp>
        <p:sp>
          <p:nvSpPr>
            <p:cNvPr id="66" name="object 66"/>
            <p:cNvSpPr/>
            <p:nvPr/>
          </p:nvSpPr>
          <p:spPr>
            <a:xfrm>
              <a:off x="8777662" y="10424493"/>
              <a:ext cx="221615" cy="54610"/>
            </a:xfrm>
            <a:custGeom>
              <a:avLst/>
              <a:gdLst/>
              <a:ahLst/>
              <a:cxnLst/>
              <a:rect l="l" t="t" r="r" b="b"/>
              <a:pathLst>
                <a:path w="221615" h="54609">
                  <a:moveTo>
                    <a:pt x="121964" y="54024"/>
                  </a:moveTo>
                  <a:lnTo>
                    <a:pt x="85679" y="49305"/>
                  </a:lnTo>
                  <a:lnTo>
                    <a:pt x="52899" y="36937"/>
                  </a:lnTo>
                  <a:lnTo>
                    <a:pt x="24160" y="19606"/>
                  </a:lnTo>
                  <a:lnTo>
                    <a:pt x="0" y="0"/>
                  </a:lnTo>
                  <a:lnTo>
                    <a:pt x="29561" y="6245"/>
                  </a:lnTo>
                  <a:lnTo>
                    <a:pt x="59686" y="10675"/>
                  </a:lnTo>
                  <a:lnTo>
                    <a:pt x="90322" y="13314"/>
                  </a:lnTo>
                  <a:lnTo>
                    <a:pt x="121419" y="14188"/>
                  </a:lnTo>
                  <a:lnTo>
                    <a:pt x="147501" y="13885"/>
                  </a:lnTo>
                  <a:lnTo>
                    <a:pt x="172919" y="12994"/>
                  </a:lnTo>
                  <a:lnTo>
                    <a:pt x="197621" y="11540"/>
                  </a:lnTo>
                  <a:lnTo>
                    <a:pt x="221555" y="9549"/>
                  </a:lnTo>
                  <a:lnTo>
                    <a:pt x="200162" y="26743"/>
                  </a:lnTo>
                  <a:lnTo>
                    <a:pt x="176262" y="40893"/>
                  </a:lnTo>
                  <a:lnTo>
                    <a:pt x="150111" y="50490"/>
                  </a:lnTo>
                  <a:lnTo>
                    <a:pt x="121964" y="54024"/>
                  </a:lnTo>
                  <a:close/>
                </a:path>
              </a:pathLst>
            </a:custGeom>
            <a:solidFill>
              <a:srgbClr val="CF7052"/>
            </a:solidFill>
          </p:spPr>
          <p:txBody>
            <a:bodyPr wrap="square" lIns="0" tIns="0" rIns="0" bIns="0" rtlCol="0"/>
            <a:lstStyle/>
            <a:p>
              <a:endParaRPr/>
            </a:p>
          </p:txBody>
        </p:sp>
        <p:sp>
          <p:nvSpPr>
            <p:cNvPr id="67" name="object 67"/>
            <p:cNvSpPr/>
            <p:nvPr/>
          </p:nvSpPr>
          <p:spPr>
            <a:xfrm>
              <a:off x="8248799" y="8931175"/>
              <a:ext cx="1292860" cy="1508125"/>
            </a:xfrm>
            <a:custGeom>
              <a:avLst/>
              <a:gdLst/>
              <a:ahLst/>
              <a:cxnLst/>
              <a:rect l="l" t="t" r="r" b="b"/>
              <a:pathLst>
                <a:path w="1292859" h="1508125">
                  <a:moveTo>
                    <a:pt x="650282" y="1507506"/>
                  </a:moveTo>
                  <a:lnTo>
                    <a:pt x="607089" y="1505772"/>
                  </a:lnTo>
                  <a:lnTo>
                    <a:pt x="564902" y="1500599"/>
                  </a:lnTo>
                  <a:lnTo>
                    <a:pt x="523751" y="1492033"/>
                  </a:lnTo>
                  <a:lnTo>
                    <a:pt x="483665" y="1480117"/>
                  </a:lnTo>
                  <a:lnTo>
                    <a:pt x="444676" y="1464895"/>
                  </a:lnTo>
                  <a:lnTo>
                    <a:pt x="406813" y="1446413"/>
                  </a:lnTo>
                  <a:lnTo>
                    <a:pt x="370107" y="1424714"/>
                  </a:lnTo>
                  <a:lnTo>
                    <a:pt x="334589" y="1399844"/>
                  </a:lnTo>
                  <a:lnTo>
                    <a:pt x="300288" y="1371845"/>
                  </a:lnTo>
                  <a:lnTo>
                    <a:pt x="267234" y="1340764"/>
                  </a:lnTo>
                  <a:lnTo>
                    <a:pt x="235459" y="1306643"/>
                  </a:lnTo>
                  <a:lnTo>
                    <a:pt x="204992" y="1269528"/>
                  </a:lnTo>
                  <a:lnTo>
                    <a:pt x="175864" y="1229463"/>
                  </a:lnTo>
                  <a:lnTo>
                    <a:pt x="148106" y="1186492"/>
                  </a:lnTo>
                  <a:lnTo>
                    <a:pt x="121746" y="1140660"/>
                  </a:lnTo>
                  <a:lnTo>
                    <a:pt x="96816" y="1092011"/>
                  </a:lnTo>
                  <a:lnTo>
                    <a:pt x="73346" y="1040589"/>
                  </a:lnTo>
                  <a:lnTo>
                    <a:pt x="51367" y="986439"/>
                  </a:lnTo>
                  <a:lnTo>
                    <a:pt x="30908" y="929606"/>
                  </a:lnTo>
                  <a:lnTo>
                    <a:pt x="15360" y="875587"/>
                  </a:lnTo>
                  <a:lnTo>
                    <a:pt x="5369" y="822881"/>
                  </a:lnTo>
                  <a:lnTo>
                    <a:pt x="421" y="771476"/>
                  </a:lnTo>
                  <a:lnTo>
                    <a:pt x="0" y="721356"/>
                  </a:lnTo>
                  <a:lnTo>
                    <a:pt x="3589" y="672511"/>
                  </a:lnTo>
                  <a:lnTo>
                    <a:pt x="10673" y="624926"/>
                  </a:lnTo>
                  <a:lnTo>
                    <a:pt x="20738" y="578589"/>
                  </a:lnTo>
                  <a:lnTo>
                    <a:pt x="33266" y="533486"/>
                  </a:lnTo>
                  <a:lnTo>
                    <a:pt x="47742" y="489604"/>
                  </a:lnTo>
                  <a:lnTo>
                    <a:pt x="63650" y="446931"/>
                  </a:lnTo>
                  <a:lnTo>
                    <a:pt x="83981" y="397305"/>
                  </a:lnTo>
                  <a:lnTo>
                    <a:pt x="105128" y="350431"/>
                  </a:lnTo>
                  <a:lnTo>
                    <a:pt x="127277" y="306342"/>
                  </a:lnTo>
                  <a:lnTo>
                    <a:pt x="150610" y="265071"/>
                  </a:lnTo>
                  <a:lnTo>
                    <a:pt x="175311" y="226651"/>
                  </a:lnTo>
                  <a:lnTo>
                    <a:pt x="201563" y="191115"/>
                  </a:lnTo>
                  <a:lnTo>
                    <a:pt x="229548" y="158496"/>
                  </a:lnTo>
                  <a:lnTo>
                    <a:pt x="259451" y="128827"/>
                  </a:lnTo>
                  <a:lnTo>
                    <a:pt x="291455" y="102141"/>
                  </a:lnTo>
                  <a:lnTo>
                    <a:pt x="325742" y="78471"/>
                  </a:lnTo>
                  <a:lnTo>
                    <a:pt x="362497" y="57850"/>
                  </a:lnTo>
                  <a:lnTo>
                    <a:pt x="401902" y="40311"/>
                  </a:lnTo>
                  <a:lnTo>
                    <a:pt x="444140" y="25887"/>
                  </a:lnTo>
                  <a:lnTo>
                    <a:pt x="489396" y="14611"/>
                  </a:lnTo>
                  <a:lnTo>
                    <a:pt x="537852" y="6515"/>
                  </a:lnTo>
                  <a:lnTo>
                    <a:pt x="589691" y="1634"/>
                  </a:lnTo>
                  <a:lnTo>
                    <a:pt x="645098" y="0"/>
                  </a:lnTo>
                  <a:lnTo>
                    <a:pt x="698160" y="1220"/>
                  </a:lnTo>
                  <a:lnTo>
                    <a:pt x="749264" y="4914"/>
                  </a:lnTo>
                  <a:lnTo>
                    <a:pt x="798362" y="11127"/>
                  </a:lnTo>
                  <a:lnTo>
                    <a:pt x="845406" y="19905"/>
                  </a:lnTo>
                  <a:lnTo>
                    <a:pt x="890346" y="31297"/>
                  </a:lnTo>
                  <a:lnTo>
                    <a:pt x="933136" y="45346"/>
                  </a:lnTo>
                  <a:lnTo>
                    <a:pt x="973725" y="62102"/>
                  </a:lnTo>
                  <a:lnTo>
                    <a:pt x="1012066" y="81609"/>
                  </a:lnTo>
                  <a:lnTo>
                    <a:pt x="1048110" y="103915"/>
                  </a:lnTo>
                  <a:lnTo>
                    <a:pt x="1081809" y="129066"/>
                  </a:lnTo>
                  <a:lnTo>
                    <a:pt x="1113114" y="157109"/>
                  </a:lnTo>
                  <a:lnTo>
                    <a:pt x="1141976" y="188089"/>
                  </a:lnTo>
                  <a:lnTo>
                    <a:pt x="1168349" y="222055"/>
                  </a:lnTo>
                  <a:lnTo>
                    <a:pt x="1192182" y="259052"/>
                  </a:lnTo>
                  <a:lnTo>
                    <a:pt x="1213427" y="299126"/>
                  </a:lnTo>
                  <a:lnTo>
                    <a:pt x="1232037" y="342325"/>
                  </a:lnTo>
                  <a:lnTo>
                    <a:pt x="1247962" y="388695"/>
                  </a:lnTo>
                  <a:lnTo>
                    <a:pt x="1261155" y="438282"/>
                  </a:lnTo>
                  <a:lnTo>
                    <a:pt x="1271565" y="491133"/>
                  </a:lnTo>
                  <a:lnTo>
                    <a:pt x="1280008" y="548954"/>
                  </a:lnTo>
                  <a:lnTo>
                    <a:pt x="1286129" y="606377"/>
                  </a:lnTo>
                  <a:lnTo>
                    <a:pt x="1290096" y="662705"/>
                  </a:lnTo>
                  <a:lnTo>
                    <a:pt x="1292075" y="717246"/>
                  </a:lnTo>
                  <a:lnTo>
                    <a:pt x="1292234" y="769305"/>
                  </a:lnTo>
                  <a:lnTo>
                    <a:pt x="1290739" y="818188"/>
                  </a:lnTo>
                  <a:lnTo>
                    <a:pt x="1287758" y="863201"/>
                  </a:lnTo>
                  <a:lnTo>
                    <a:pt x="1283457" y="903650"/>
                  </a:lnTo>
                  <a:lnTo>
                    <a:pt x="1271565" y="968078"/>
                  </a:lnTo>
                  <a:lnTo>
                    <a:pt x="1256853" y="1021277"/>
                  </a:lnTo>
                  <a:lnTo>
                    <a:pt x="1241119" y="1071940"/>
                  </a:lnTo>
                  <a:lnTo>
                    <a:pt x="1224192" y="1120026"/>
                  </a:lnTo>
                  <a:lnTo>
                    <a:pt x="1205900" y="1165497"/>
                  </a:lnTo>
                  <a:lnTo>
                    <a:pt x="1186069" y="1208315"/>
                  </a:lnTo>
                  <a:lnTo>
                    <a:pt x="1164528" y="1248441"/>
                  </a:lnTo>
                  <a:lnTo>
                    <a:pt x="1141103" y="1285836"/>
                  </a:lnTo>
                  <a:lnTo>
                    <a:pt x="1115622" y="1320462"/>
                  </a:lnTo>
                  <a:lnTo>
                    <a:pt x="1087912" y="1352280"/>
                  </a:lnTo>
                  <a:lnTo>
                    <a:pt x="1057802" y="1381251"/>
                  </a:lnTo>
                  <a:lnTo>
                    <a:pt x="1025117" y="1407336"/>
                  </a:lnTo>
                  <a:lnTo>
                    <a:pt x="989687" y="1430498"/>
                  </a:lnTo>
                  <a:lnTo>
                    <a:pt x="951337" y="1450697"/>
                  </a:lnTo>
                  <a:lnTo>
                    <a:pt x="909897" y="1467894"/>
                  </a:lnTo>
                  <a:lnTo>
                    <a:pt x="865192" y="1482051"/>
                  </a:lnTo>
                  <a:lnTo>
                    <a:pt x="817051" y="1493130"/>
                  </a:lnTo>
                  <a:lnTo>
                    <a:pt x="765300" y="1501091"/>
                  </a:lnTo>
                  <a:lnTo>
                    <a:pt x="709768" y="1505896"/>
                  </a:lnTo>
                  <a:lnTo>
                    <a:pt x="650282" y="1507506"/>
                  </a:lnTo>
                  <a:close/>
                </a:path>
              </a:pathLst>
            </a:custGeom>
            <a:solidFill>
              <a:srgbClr val="F7A580"/>
            </a:solidFill>
          </p:spPr>
          <p:txBody>
            <a:bodyPr wrap="square" lIns="0" tIns="0" rIns="0" bIns="0" rtlCol="0"/>
            <a:lstStyle/>
            <a:p>
              <a:endParaRPr/>
            </a:p>
          </p:txBody>
        </p:sp>
        <p:sp>
          <p:nvSpPr>
            <p:cNvPr id="68" name="object 68"/>
            <p:cNvSpPr/>
            <p:nvPr/>
          </p:nvSpPr>
          <p:spPr>
            <a:xfrm>
              <a:off x="9116851" y="9549696"/>
              <a:ext cx="193908" cy="90893"/>
            </a:xfrm>
            <a:prstGeom prst="rect">
              <a:avLst/>
            </a:prstGeom>
            <a:blipFill>
              <a:blip r:embed="rId16" cstate="print"/>
              <a:stretch>
                <a:fillRect/>
              </a:stretch>
            </a:blipFill>
          </p:spPr>
          <p:txBody>
            <a:bodyPr wrap="square" lIns="0" tIns="0" rIns="0" bIns="0" rtlCol="0"/>
            <a:lstStyle/>
            <a:p>
              <a:endParaRPr/>
            </a:p>
          </p:txBody>
        </p:sp>
        <p:sp>
          <p:nvSpPr>
            <p:cNvPr id="69" name="object 69"/>
            <p:cNvSpPr/>
            <p:nvPr/>
          </p:nvSpPr>
          <p:spPr>
            <a:xfrm>
              <a:off x="8491338" y="9549696"/>
              <a:ext cx="193827" cy="90893"/>
            </a:xfrm>
            <a:prstGeom prst="rect">
              <a:avLst/>
            </a:prstGeom>
            <a:blipFill>
              <a:blip r:embed="rId17" cstate="print"/>
              <a:stretch>
                <a:fillRect/>
              </a:stretch>
            </a:blipFill>
          </p:spPr>
          <p:txBody>
            <a:bodyPr wrap="square" lIns="0" tIns="0" rIns="0" bIns="0" rtlCol="0"/>
            <a:lstStyle/>
            <a:p>
              <a:endParaRPr/>
            </a:p>
          </p:txBody>
        </p:sp>
        <p:sp>
          <p:nvSpPr>
            <p:cNvPr id="70" name="object 70"/>
            <p:cNvSpPr/>
            <p:nvPr/>
          </p:nvSpPr>
          <p:spPr>
            <a:xfrm>
              <a:off x="9187759" y="9724356"/>
              <a:ext cx="64769" cy="103505"/>
            </a:xfrm>
            <a:custGeom>
              <a:avLst/>
              <a:gdLst/>
              <a:ahLst/>
              <a:cxnLst/>
              <a:rect l="l" t="t" r="r" b="b"/>
              <a:pathLst>
                <a:path w="64770" h="103504">
                  <a:moveTo>
                    <a:pt x="32196" y="103137"/>
                  </a:moveTo>
                  <a:lnTo>
                    <a:pt x="19683" y="101458"/>
                  </a:lnTo>
                  <a:lnTo>
                    <a:pt x="9447" y="96862"/>
                  </a:lnTo>
                  <a:lnTo>
                    <a:pt x="2536" y="90015"/>
                  </a:lnTo>
                  <a:lnTo>
                    <a:pt x="0" y="81582"/>
                  </a:lnTo>
                  <a:lnTo>
                    <a:pt x="0" y="21828"/>
                  </a:lnTo>
                  <a:lnTo>
                    <a:pt x="2536" y="13352"/>
                  </a:lnTo>
                  <a:lnTo>
                    <a:pt x="9447" y="6412"/>
                  </a:lnTo>
                  <a:lnTo>
                    <a:pt x="19683" y="1722"/>
                  </a:lnTo>
                  <a:lnTo>
                    <a:pt x="32196" y="0"/>
                  </a:lnTo>
                  <a:lnTo>
                    <a:pt x="44867" y="1722"/>
                  </a:lnTo>
                  <a:lnTo>
                    <a:pt x="55184" y="6412"/>
                  </a:lnTo>
                  <a:lnTo>
                    <a:pt x="62124" y="13352"/>
                  </a:lnTo>
                  <a:lnTo>
                    <a:pt x="64665" y="21828"/>
                  </a:lnTo>
                  <a:lnTo>
                    <a:pt x="64665" y="81582"/>
                  </a:lnTo>
                  <a:lnTo>
                    <a:pt x="62124" y="90015"/>
                  </a:lnTo>
                  <a:lnTo>
                    <a:pt x="55184" y="96862"/>
                  </a:lnTo>
                  <a:lnTo>
                    <a:pt x="44867" y="101458"/>
                  </a:lnTo>
                  <a:lnTo>
                    <a:pt x="32196" y="103137"/>
                  </a:lnTo>
                  <a:close/>
                </a:path>
              </a:pathLst>
            </a:custGeom>
            <a:solidFill>
              <a:srgbClr val="341F16"/>
            </a:solidFill>
          </p:spPr>
          <p:txBody>
            <a:bodyPr wrap="square" lIns="0" tIns="0" rIns="0" bIns="0" rtlCol="0"/>
            <a:lstStyle/>
            <a:p>
              <a:endParaRPr/>
            </a:p>
          </p:txBody>
        </p:sp>
        <p:sp>
          <p:nvSpPr>
            <p:cNvPr id="71" name="object 71"/>
            <p:cNvSpPr/>
            <p:nvPr/>
          </p:nvSpPr>
          <p:spPr>
            <a:xfrm>
              <a:off x="9219956" y="9748366"/>
              <a:ext cx="21590" cy="27940"/>
            </a:xfrm>
            <a:custGeom>
              <a:avLst/>
              <a:gdLst/>
              <a:ahLst/>
              <a:cxnLst/>
              <a:rect l="l" t="t" r="r" b="b"/>
              <a:pathLst>
                <a:path w="21590" h="27940">
                  <a:moveTo>
                    <a:pt x="16371" y="27558"/>
                  </a:moveTo>
                  <a:lnTo>
                    <a:pt x="4638" y="27558"/>
                  </a:lnTo>
                  <a:lnTo>
                    <a:pt x="0" y="21555"/>
                  </a:lnTo>
                  <a:lnTo>
                    <a:pt x="0" y="6275"/>
                  </a:lnTo>
                  <a:lnTo>
                    <a:pt x="4638" y="0"/>
                  </a:lnTo>
                  <a:lnTo>
                    <a:pt x="16371" y="0"/>
                  </a:lnTo>
                  <a:lnTo>
                    <a:pt x="21009" y="6275"/>
                  </a:lnTo>
                  <a:lnTo>
                    <a:pt x="21009" y="21555"/>
                  </a:lnTo>
                  <a:close/>
                </a:path>
              </a:pathLst>
            </a:custGeom>
            <a:solidFill>
              <a:srgbClr val="FFFFFF"/>
            </a:solidFill>
          </p:spPr>
          <p:txBody>
            <a:bodyPr wrap="square" lIns="0" tIns="0" rIns="0" bIns="0" rtlCol="0"/>
            <a:lstStyle/>
            <a:p>
              <a:endParaRPr/>
            </a:p>
          </p:txBody>
        </p:sp>
        <p:sp>
          <p:nvSpPr>
            <p:cNvPr id="72" name="object 72"/>
            <p:cNvSpPr/>
            <p:nvPr/>
          </p:nvSpPr>
          <p:spPr>
            <a:xfrm>
              <a:off x="8589668" y="9724356"/>
              <a:ext cx="64769" cy="103505"/>
            </a:xfrm>
            <a:custGeom>
              <a:avLst/>
              <a:gdLst/>
              <a:ahLst/>
              <a:cxnLst/>
              <a:rect l="l" t="t" r="r" b="b"/>
              <a:pathLst>
                <a:path w="64770" h="103504">
                  <a:moveTo>
                    <a:pt x="32469" y="103137"/>
                  </a:moveTo>
                  <a:lnTo>
                    <a:pt x="19798" y="101458"/>
                  </a:lnTo>
                  <a:lnTo>
                    <a:pt x="9481" y="96862"/>
                  </a:lnTo>
                  <a:lnTo>
                    <a:pt x="2540" y="90015"/>
                  </a:lnTo>
                  <a:lnTo>
                    <a:pt x="0" y="81582"/>
                  </a:lnTo>
                  <a:lnTo>
                    <a:pt x="0" y="21828"/>
                  </a:lnTo>
                  <a:lnTo>
                    <a:pt x="2540" y="13352"/>
                  </a:lnTo>
                  <a:lnTo>
                    <a:pt x="9481" y="6412"/>
                  </a:lnTo>
                  <a:lnTo>
                    <a:pt x="19798" y="1722"/>
                  </a:lnTo>
                  <a:lnTo>
                    <a:pt x="32469" y="0"/>
                  </a:lnTo>
                  <a:lnTo>
                    <a:pt x="44982" y="1722"/>
                  </a:lnTo>
                  <a:lnTo>
                    <a:pt x="55218" y="6412"/>
                  </a:lnTo>
                  <a:lnTo>
                    <a:pt x="62129" y="13352"/>
                  </a:lnTo>
                  <a:lnTo>
                    <a:pt x="64665" y="21828"/>
                  </a:lnTo>
                  <a:lnTo>
                    <a:pt x="64665" y="81582"/>
                  </a:lnTo>
                  <a:lnTo>
                    <a:pt x="62129" y="90015"/>
                  </a:lnTo>
                  <a:lnTo>
                    <a:pt x="55218" y="96862"/>
                  </a:lnTo>
                  <a:lnTo>
                    <a:pt x="44982" y="101458"/>
                  </a:lnTo>
                  <a:lnTo>
                    <a:pt x="32469" y="103137"/>
                  </a:lnTo>
                  <a:close/>
                </a:path>
              </a:pathLst>
            </a:custGeom>
            <a:solidFill>
              <a:srgbClr val="341F16"/>
            </a:solidFill>
          </p:spPr>
          <p:txBody>
            <a:bodyPr wrap="square" lIns="0" tIns="0" rIns="0" bIns="0" rtlCol="0"/>
            <a:lstStyle/>
            <a:p>
              <a:endParaRPr/>
            </a:p>
          </p:txBody>
        </p:sp>
        <p:sp>
          <p:nvSpPr>
            <p:cNvPr id="73" name="object 73"/>
            <p:cNvSpPr/>
            <p:nvPr/>
          </p:nvSpPr>
          <p:spPr>
            <a:xfrm>
              <a:off x="8625684" y="9748366"/>
              <a:ext cx="21590" cy="27940"/>
            </a:xfrm>
            <a:custGeom>
              <a:avLst/>
              <a:gdLst/>
              <a:ahLst/>
              <a:cxnLst/>
              <a:rect l="l" t="t" r="r" b="b"/>
              <a:pathLst>
                <a:path w="21590" h="27940">
                  <a:moveTo>
                    <a:pt x="16371" y="27558"/>
                  </a:moveTo>
                  <a:lnTo>
                    <a:pt x="4638" y="27558"/>
                  </a:lnTo>
                  <a:lnTo>
                    <a:pt x="0" y="21555"/>
                  </a:lnTo>
                  <a:lnTo>
                    <a:pt x="0" y="6275"/>
                  </a:lnTo>
                  <a:lnTo>
                    <a:pt x="4638" y="0"/>
                  </a:lnTo>
                  <a:lnTo>
                    <a:pt x="16371" y="0"/>
                  </a:lnTo>
                  <a:lnTo>
                    <a:pt x="21009" y="6275"/>
                  </a:lnTo>
                  <a:lnTo>
                    <a:pt x="21009" y="21555"/>
                  </a:lnTo>
                  <a:close/>
                </a:path>
              </a:pathLst>
            </a:custGeom>
            <a:solidFill>
              <a:srgbClr val="FFFFFF"/>
            </a:solidFill>
          </p:spPr>
          <p:txBody>
            <a:bodyPr wrap="square" lIns="0" tIns="0" rIns="0" bIns="0" rtlCol="0"/>
            <a:lstStyle/>
            <a:p>
              <a:endParaRPr/>
            </a:p>
          </p:txBody>
        </p:sp>
        <p:sp>
          <p:nvSpPr>
            <p:cNvPr id="74" name="object 74"/>
            <p:cNvSpPr/>
            <p:nvPr/>
          </p:nvSpPr>
          <p:spPr>
            <a:xfrm>
              <a:off x="8855425" y="9908530"/>
              <a:ext cx="113664" cy="41910"/>
            </a:xfrm>
            <a:custGeom>
              <a:avLst/>
              <a:gdLst/>
              <a:ahLst/>
              <a:cxnLst/>
              <a:rect l="l" t="t" r="r" b="b"/>
              <a:pathLst>
                <a:path w="113665" h="41909">
                  <a:moveTo>
                    <a:pt x="113506" y="41473"/>
                  </a:moveTo>
                  <a:lnTo>
                    <a:pt x="93771" y="35006"/>
                  </a:lnTo>
                  <a:lnTo>
                    <a:pt x="80457" y="31684"/>
                  </a:lnTo>
                  <a:lnTo>
                    <a:pt x="67500" y="30461"/>
                  </a:lnTo>
                  <a:lnTo>
                    <a:pt x="48840" y="30286"/>
                  </a:lnTo>
                  <a:lnTo>
                    <a:pt x="27971" y="32034"/>
                  </a:lnTo>
                  <a:lnTo>
                    <a:pt x="12653" y="35880"/>
                  </a:lnTo>
                  <a:lnTo>
                    <a:pt x="3218" y="39725"/>
                  </a:lnTo>
                  <a:lnTo>
                    <a:pt x="0" y="41473"/>
                  </a:lnTo>
                  <a:lnTo>
                    <a:pt x="15160" y="17496"/>
                  </a:lnTo>
                  <a:lnTo>
                    <a:pt x="26125" y="5184"/>
                  </a:lnTo>
                  <a:lnTo>
                    <a:pt x="38216" y="648"/>
                  </a:lnTo>
                  <a:lnTo>
                    <a:pt x="56753" y="0"/>
                  </a:lnTo>
                  <a:lnTo>
                    <a:pt x="78858" y="6480"/>
                  </a:lnTo>
                  <a:lnTo>
                    <a:pt x="96896" y="20736"/>
                  </a:lnTo>
                  <a:lnTo>
                    <a:pt x="109051" y="34993"/>
                  </a:lnTo>
                  <a:lnTo>
                    <a:pt x="113506" y="41473"/>
                  </a:lnTo>
                  <a:close/>
                </a:path>
              </a:pathLst>
            </a:custGeom>
            <a:solidFill>
              <a:srgbClr val="CF7052"/>
            </a:solidFill>
          </p:spPr>
          <p:txBody>
            <a:bodyPr wrap="square" lIns="0" tIns="0" rIns="0" bIns="0" rtlCol="0"/>
            <a:lstStyle/>
            <a:p>
              <a:endParaRPr/>
            </a:p>
          </p:txBody>
        </p:sp>
        <p:sp>
          <p:nvSpPr>
            <p:cNvPr id="75" name="object 75"/>
            <p:cNvSpPr/>
            <p:nvPr/>
          </p:nvSpPr>
          <p:spPr>
            <a:xfrm>
              <a:off x="8837144" y="10088613"/>
              <a:ext cx="149795" cy="72851"/>
            </a:xfrm>
            <a:prstGeom prst="rect">
              <a:avLst/>
            </a:prstGeom>
            <a:blipFill>
              <a:blip r:embed="rId18" cstate="print"/>
              <a:stretch>
                <a:fillRect/>
              </a:stretch>
            </a:blipFill>
          </p:spPr>
          <p:txBody>
            <a:bodyPr wrap="square" lIns="0" tIns="0" rIns="0" bIns="0" rtlCol="0"/>
            <a:lstStyle/>
            <a:p>
              <a:endParaRPr/>
            </a:p>
          </p:txBody>
        </p:sp>
        <p:sp>
          <p:nvSpPr>
            <p:cNvPr id="76" name="object 76"/>
            <p:cNvSpPr/>
            <p:nvPr/>
          </p:nvSpPr>
          <p:spPr>
            <a:xfrm>
              <a:off x="9156108" y="9870604"/>
              <a:ext cx="156344" cy="68485"/>
            </a:xfrm>
            <a:prstGeom prst="rect">
              <a:avLst/>
            </a:prstGeom>
            <a:blipFill>
              <a:blip r:embed="rId19" cstate="print"/>
              <a:stretch>
                <a:fillRect/>
              </a:stretch>
            </a:blipFill>
          </p:spPr>
          <p:txBody>
            <a:bodyPr wrap="square" lIns="0" tIns="0" rIns="0" bIns="0" rtlCol="0"/>
            <a:lstStyle/>
            <a:p>
              <a:endParaRPr/>
            </a:p>
          </p:txBody>
        </p:sp>
        <p:sp>
          <p:nvSpPr>
            <p:cNvPr id="77" name="object 77"/>
            <p:cNvSpPr/>
            <p:nvPr/>
          </p:nvSpPr>
          <p:spPr>
            <a:xfrm>
              <a:off x="8538644" y="9872787"/>
              <a:ext cx="156071" cy="68485"/>
            </a:xfrm>
            <a:prstGeom prst="rect">
              <a:avLst/>
            </a:prstGeom>
            <a:blipFill>
              <a:blip r:embed="rId20" cstate="print"/>
              <a:stretch>
                <a:fillRect/>
              </a:stretch>
            </a:blipFill>
          </p:spPr>
          <p:txBody>
            <a:bodyPr wrap="square" lIns="0" tIns="0" rIns="0" bIns="0" rtlCol="0"/>
            <a:lstStyle/>
            <a:p>
              <a:endParaRPr/>
            </a:p>
          </p:txBody>
        </p:sp>
        <p:sp>
          <p:nvSpPr>
            <p:cNvPr id="78" name="object 78"/>
            <p:cNvSpPr/>
            <p:nvPr/>
          </p:nvSpPr>
          <p:spPr>
            <a:xfrm>
              <a:off x="8627859" y="10478528"/>
              <a:ext cx="549910" cy="278765"/>
            </a:xfrm>
            <a:custGeom>
              <a:avLst/>
              <a:gdLst/>
              <a:ahLst/>
              <a:cxnLst/>
              <a:rect l="l" t="t" r="r" b="b"/>
              <a:pathLst>
                <a:path w="549909" h="278765">
                  <a:moveTo>
                    <a:pt x="260032" y="256476"/>
                  </a:moveTo>
                  <a:lnTo>
                    <a:pt x="108864" y="47193"/>
                  </a:lnTo>
                  <a:lnTo>
                    <a:pt x="108864" y="8178"/>
                  </a:lnTo>
                  <a:lnTo>
                    <a:pt x="0" y="46647"/>
                  </a:lnTo>
                  <a:lnTo>
                    <a:pt x="33832" y="241198"/>
                  </a:lnTo>
                  <a:lnTo>
                    <a:pt x="127965" y="201637"/>
                  </a:lnTo>
                  <a:lnTo>
                    <a:pt x="127965" y="278307"/>
                  </a:lnTo>
                  <a:lnTo>
                    <a:pt x="260032" y="256476"/>
                  </a:lnTo>
                  <a:close/>
                </a:path>
                <a:path w="549909" h="278765">
                  <a:moveTo>
                    <a:pt x="549529" y="54838"/>
                  </a:moveTo>
                  <a:lnTo>
                    <a:pt x="434378" y="0"/>
                  </a:lnTo>
                  <a:lnTo>
                    <a:pt x="434378" y="47193"/>
                  </a:lnTo>
                  <a:lnTo>
                    <a:pt x="260032" y="256476"/>
                  </a:lnTo>
                  <a:lnTo>
                    <a:pt x="404914" y="278307"/>
                  </a:lnTo>
                  <a:lnTo>
                    <a:pt x="404914" y="222097"/>
                  </a:lnTo>
                  <a:lnTo>
                    <a:pt x="505320" y="268478"/>
                  </a:lnTo>
                  <a:lnTo>
                    <a:pt x="549529" y="54838"/>
                  </a:lnTo>
                  <a:close/>
                </a:path>
              </a:pathLst>
            </a:custGeom>
            <a:solidFill>
              <a:srgbClr val="173858"/>
            </a:solidFill>
          </p:spPr>
          <p:txBody>
            <a:bodyPr wrap="square" lIns="0" tIns="0" rIns="0" bIns="0" rtlCol="0"/>
            <a:lstStyle/>
            <a:p>
              <a:endParaRPr/>
            </a:p>
          </p:txBody>
        </p:sp>
        <p:sp>
          <p:nvSpPr>
            <p:cNvPr id="79" name="object 79"/>
            <p:cNvSpPr/>
            <p:nvPr/>
          </p:nvSpPr>
          <p:spPr>
            <a:xfrm>
              <a:off x="8143545" y="9624491"/>
              <a:ext cx="1468120" cy="2446655"/>
            </a:xfrm>
            <a:custGeom>
              <a:avLst/>
              <a:gdLst/>
              <a:ahLst/>
              <a:cxnLst/>
              <a:rect l="l" t="t" r="r" b="b"/>
              <a:pathLst>
                <a:path w="1468120" h="2446654">
                  <a:moveTo>
                    <a:pt x="228104" y="123063"/>
                  </a:moveTo>
                  <a:lnTo>
                    <a:pt x="219151" y="75171"/>
                  </a:lnTo>
                  <a:lnTo>
                    <a:pt x="194716" y="36055"/>
                  </a:lnTo>
                  <a:lnTo>
                    <a:pt x="158470" y="9677"/>
                  </a:lnTo>
                  <a:lnTo>
                    <a:pt x="114058" y="0"/>
                  </a:lnTo>
                  <a:lnTo>
                    <a:pt x="68643" y="9715"/>
                  </a:lnTo>
                  <a:lnTo>
                    <a:pt x="30734" y="36156"/>
                  </a:lnTo>
                  <a:lnTo>
                    <a:pt x="5969" y="75285"/>
                  </a:lnTo>
                  <a:lnTo>
                    <a:pt x="0" y="123063"/>
                  </a:lnTo>
                  <a:lnTo>
                    <a:pt x="12776" y="180365"/>
                  </a:lnTo>
                  <a:lnTo>
                    <a:pt x="35725" y="222885"/>
                  </a:lnTo>
                  <a:lnTo>
                    <a:pt x="65824" y="252564"/>
                  </a:lnTo>
                  <a:lnTo>
                    <a:pt x="100063" y="271348"/>
                  </a:lnTo>
                  <a:lnTo>
                    <a:pt x="168897" y="284048"/>
                  </a:lnTo>
                  <a:lnTo>
                    <a:pt x="204736" y="268439"/>
                  </a:lnTo>
                  <a:lnTo>
                    <a:pt x="222135" y="229031"/>
                  </a:lnTo>
                  <a:lnTo>
                    <a:pt x="227723" y="176872"/>
                  </a:lnTo>
                  <a:lnTo>
                    <a:pt x="228104" y="123063"/>
                  </a:lnTo>
                  <a:close/>
                </a:path>
                <a:path w="1468120" h="2446654">
                  <a:moveTo>
                    <a:pt x="1467675" y="2325522"/>
                  </a:moveTo>
                  <a:lnTo>
                    <a:pt x="1465821" y="2273274"/>
                  </a:lnTo>
                  <a:lnTo>
                    <a:pt x="1461096" y="2224786"/>
                  </a:lnTo>
                  <a:lnTo>
                    <a:pt x="1454772" y="2179320"/>
                  </a:lnTo>
                  <a:lnTo>
                    <a:pt x="1448079" y="2136190"/>
                  </a:lnTo>
                  <a:lnTo>
                    <a:pt x="1442300" y="2094687"/>
                  </a:lnTo>
                  <a:lnTo>
                    <a:pt x="1425384" y="2073160"/>
                  </a:lnTo>
                  <a:lnTo>
                    <a:pt x="1387475" y="2050986"/>
                  </a:lnTo>
                  <a:lnTo>
                    <a:pt x="1341437" y="2034336"/>
                  </a:lnTo>
                  <a:lnTo>
                    <a:pt x="1300124" y="2029383"/>
                  </a:lnTo>
                  <a:lnTo>
                    <a:pt x="1276400" y="2042299"/>
                  </a:lnTo>
                  <a:lnTo>
                    <a:pt x="1254899" y="2074672"/>
                  </a:lnTo>
                  <a:lnTo>
                    <a:pt x="1219542" y="2121801"/>
                  </a:lnTo>
                  <a:lnTo>
                    <a:pt x="1186497" y="2170722"/>
                  </a:lnTo>
                  <a:lnTo>
                    <a:pt x="1171905" y="2208466"/>
                  </a:lnTo>
                  <a:lnTo>
                    <a:pt x="1185494" y="2218550"/>
                  </a:lnTo>
                  <a:lnTo>
                    <a:pt x="1217434" y="2208669"/>
                  </a:lnTo>
                  <a:lnTo>
                    <a:pt x="1254429" y="2199716"/>
                  </a:lnTo>
                  <a:lnTo>
                    <a:pt x="1283220" y="2212556"/>
                  </a:lnTo>
                  <a:lnTo>
                    <a:pt x="1302613" y="2260739"/>
                  </a:lnTo>
                  <a:lnTo>
                    <a:pt x="1314780" y="2321649"/>
                  </a:lnTo>
                  <a:lnTo>
                    <a:pt x="1323873" y="2381821"/>
                  </a:lnTo>
                  <a:lnTo>
                    <a:pt x="1334071" y="2427808"/>
                  </a:lnTo>
                  <a:lnTo>
                    <a:pt x="1349527" y="2446121"/>
                  </a:lnTo>
                  <a:lnTo>
                    <a:pt x="1390662" y="2440051"/>
                  </a:lnTo>
                  <a:lnTo>
                    <a:pt x="1428762" y="2419896"/>
                  </a:lnTo>
                  <a:lnTo>
                    <a:pt x="1456766" y="2382697"/>
                  </a:lnTo>
                  <a:lnTo>
                    <a:pt x="1467675" y="2325522"/>
                  </a:lnTo>
                  <a:close/>
                </a:path>
              </a:pathLst>
            </a:custGeom>
            <a:solidFill>
              <a:srgbClr val="F7A580"/>
            </a:solidFill>
          </p:spPr>
          <p:txBody>
            <a:bodyPr wrap="square" lIns="0" tIns="0" rIns="0" bIns="0" rtlCol="0"/>
            <a:lstStyle/>
            <a:p>
              <a:endParaRPr/>
            </a:p>
          </p:txBody>
        </p:sp>
        <p:sp>
          <p:nvSpPr>
            <p:cNvPr id="80" name="object 80"/>
            <p:cNvSpPr/>
            <p:nvPr/>
          </p:nvSpPr>
          <p:spPr>
            <a:xfrm>
              <a:off x="8181208" y="9661873"/>
              <a:ext cx="101228" cy="112687"/>
            </a:xfrm>
            <a:prstGeom prst="rect">
              <a:avLst/>
            </a:prstGeom>
            <a:blipFill>
              <a:blip r:embed="rId21" cstate="print"/>
              <a:stretch>
                <a:fillRect/>
              </a:stretch>
            </a:blipFill>
          </p:spPr>
          <p:txBody>
            <a:bodyPr wrap="square" lIns="0" tIns="0" rIns="0" bIns="0" rtlCol="0"/>
            <a:lstStyle/>
            <a:p>
              <a:endParaRPr/>
            </a:p>
          </p:txBody>
        </p:sp>
        <p:sp>
          <p:nvSpPr>
            <p:cNvPr id="81" name="object 81"/>
            <p:cNvSpPr/>
            <p:nvPr/>
          </p:nvSpPr>
          <p:spPr>
            <a:xfrm>
              <a:off x="9459519" y="9624491"/>
              <a:ext cx="228600" cy="284480"/>
            </a:xfrm>
            <a:custGeom>
              <a:avLst/>
              <a:gdLst/>
              <a:ahLst/>
              <a:cxnLst/>
              <a:rect l="l" t="t" r="r" b="b"/>
              <a:pathLst>
                <a:path w="228600" h="284479">
                  <a:moveTo>
                    <a:pt x="58935" y="284038"/>
                  </a:moveTo>
                  <a:lnTo>
                    <a:pt x="23252" y="268439"/>
                  </a:lnTo>
                  <a:lnTo>
                    <a:pt x="5934" y="229025"/>
                  </a:lnTo>
                  <a:lnTo>
                    <a:pt x="383" y="176871"/>
                  </a:lnTo>
                  <a:lnTo>
                    <a:pt x="0" y="123056"/>
                  </a:lnTo>
                  <a:lnTo>
                    <a:pt x="8957" y="75166"/>
                  </a:lnTo>
                  <a:lnTo>
                    <a:pt x="33390" y="36050"/>
                  </a:lnTo>
                  <a:lnTo>
                    <a:pt x="69641" y="9673"/>
                  </a:lnTo>
                  <a:lnTo>
                    <a:pt x="114052" y="0"/>
                  </a:lnTo>
                  <a:lnTo>
                    <a:pt x="159422" y="9711"/>
                  </a:lnTo>
                  <a:lnTo>
                    <a:pt x="197271" y="36152"/>
                  </a:lnTo>
                  <a:lnTo>
                    <a:pt x="222024" y="75281"/>
                  </a:lnTo>
                  <a:lnTo>
                    <a:pt x="228104" y="123056"/>
                  </a:lnTo>
                  <a:lnTo>
                    <a:pt x="215326" y="180361"/>
                  </a:lnTo>
                  <a:lnTo>
                    <a:pt x="192370" y="222879"/>
                  </a:lnTo>
                  <a:lnTo>
                    <a:pt x="162244" y="252558"/>
                  </a:lnTo>
                  <a:lnTo>
                    <a:pt x="127957" y="271346"/>
                  </a:lnTo>
                  <a:lnTo>
                    <a:pt x="58935" y="284038"/>
                  </a:lnTo>
                  <a:close/>
                </a:path>
              </a:pathLst>
            </a:custGeom>
            <a:solidFill>
              <a:srgbClr val="F7A580"/>
            </a:solidFill>
          </p:spPr>
          <p:txBody>
            <a:bodyPr wrap="square" lIns="0" tIns="0" rIns="0" bIns="0" rtlCol="0"/>
            <a:lstStyle/>
            <a:p>
              <a:endParaRPr/>
            </a:p>
          </p:txBody>
        </p:sp>
        <p:sp>
          <p:nvSpPr>
            <p:cNvPr id="82" name="object 82"/>
            <p:cNvSpPr/>
            <p:nvPr/>
          </p:nvSpPr>
          <p:spPr>
            <a:xfrm>
              <a:off x="9548742" y="9661873"/>
              <a:ext cx="100955" cy="112687"/>
            </a:xfrm>
            <a:prstGeom prst="rect">
              <a:avLst/>
            </a:prstGeom>
            <a:blipFill>
              <a:blip r:embed="rId22" cstate="print"/>
              <a:stretch>
                <a:fillRect/>
              </a:stretch>
            </a:blipFill>
          </p:spPr>
          <p:txBody>
            <a:bodyPr wrap="square" lIns="0" tIns="0" rIns="0" bIns="0" rtlCol="0"/>
            <a:lstStyle/>
            <a:p>
              <a:endParaRPr/>
            </a:p>
          </p:txBody>
        </p:sp>
        <p:sp>
          <p:nvSpPr>
            <p:cNvPr id="83" name="object 83"/>
            <p:cNvSpPr/>
            <p:nvPr/>
          </p:nvSpPr>
          <p:spPr>
            <a:xfrm>
              <a:off x="8167573" y="8704427"/>
              <a:ext cx="1482725" cy="1148715"/>
            </a:xfrm>
            <a:custGeom>
              <a:avLst/>
              <a:gdLst/>
              <a:ahLst/>
              <a:cxnLst/>
              <a:rect l="l" t="t" r="r" b="b"/>
              <a:pathLst>
                <a:path w="1482725" h="1148715">
                  <a:moveTo>
                    <a:pt x="1482115" y="825119"/>
                  </a:moveTo>
                  <a:lnTo>
                    <a:pt x="1454315" y="792683"/>
                  </a:lnTo>
                  <a:lnTo>
                    <a:pt x="1435696" y="761098"/>
                  </a:lnTo>
                  <a:lnTo>
                    <a:pt x="1417853" y="711657"/>
                  </a:lnTo>
                  <a:lnTo>
                    <a:pt x="1380058" y="585355"/>
                  </a:lnTo>
                  <a:lnTo>
                    <a:pt x="1366380" y="544195"/>
                  </a:lnTo>
                  <a:lnTo>
                    <a:pt x="1351305" y="502475"/>
                  </a:lnTo>
                  <a:lnTo>
                    <a:pt x="1334871" y="460502"/>
                  </a:lnTo>
                  <a:lnTo>
                    <a:pt x="1317066" y="418579"/>
                  </a:lnTo>
                  <a:lnTo>
                    <a:pt x="1297901" y="377012"/>
                  </a:lnTo>
                  <a:lnTo>
                    <a:pt x="1277391" y="336092"/>
                  </a:lnTo>
                  <a:lnTo>
                    <a:pt x="1255534" y="296125"/>
                  </a:lnTo>
                  <a:lnTo>
                    <a:pt x="1232357" y="257403"/>
                  </a:lnTo>
                  <a:lnTo>
                    <a:pt x="1207858" y="220243"/>
                  </a:lnTo>
                  <a:lnTo>
                    <a:pt x="1182039" y="184924"/>
                  </a:lnTo>
                  <a:lnTo>
                    <a:pt x="1154925" y="151777"/>
                  </a:lnTo>
                  <a:lnTo>
                    <a:pt x="1126515" y="121069"/>
                  </a:lnTo>
                  <a:lnTo>
                    <a:pt x="1096822" y="93129"/>
                  </a:lnTo>
                  <a:lnTo>
                    <a:pt x="1065847" y="68249"/>
                  </a:lnTo>
                  <a:lnTo>
                    <a:pt x="1033602" y="46723"/>
                  </a:lnTo>
                  <a:lnTo>
                    <a:pt x="965352" y="14947"/>
                  </a:lnTo>
                  <a:lnTo>
                    <a:pt x="892136" y="215"/>
                  </a:lnTo>
                  <a:lnTo>
                    <a:pt x="853694" y="0"/>
                  </a:lnTo>
                  <a:lnTo>
                    <a:pt x="814031" y="4940"/>
                  </a:lnTo>
                  <a:lnTo>
                    <a:pt x="773163" y="15354"/>
                  </a:lnTo>
                  <a:lnTo>
                    <a:pt x="731100" y="31521"/>
                  </a:lnTo>
                  <a:lnTo>
                    <a:pt x="687844" y="53771"/>
                  </a:lnTo>
                  <a:lnTo>
                    <a:pt x="656361" y="42849"/>
                  </a:lnTo>
                  <a:lnTo>
                    <a:pt x="622185" y="37414"/>
                  </a:lnTo>
                  <a:lnTo>
                    <a:pt x="585711" y="37223"/>
                  </a:lnTo>
                  <a:lnTo>
                    <a:pt x="547331" y="42087"/>
                  </a:lnTo>
                  <a:lnTo>
                    <a:pt x="507453" y="51790"/>
                  </a:lnTo>
                  <a:lnTo>
                    <a:pt x="466471" y="66103"/>
                  </a:lnTo>
                  <a:lnTo>
                    <a:pt x="424789" y="84823"/>
                  </a:lnTo>
                  <a:lnTo>
                    <a:pt x="382803" y="107721"/>
                  </a:lnTo>
                  <a:lnTo>
                    <a:pt x="340918" y="134607"/>
                  </a:lnTo>
                  <a:lnTo>
                    <a:pt x="299529" y="165252"/>
                  </a:lnTo>
                  <a:lnTo>
                    <a:pt x="259029" y="199440"/>
                  </a:lnTo>
                  <a:lnTo>
                    <a:pt x="219837" y="236969"/>
                  </a:lnTo>
                  <a:lnTo>
                    <a:pt x="182333" y="277622"/>
                  </a:lnTo>
                  <a:lnTo>
                    <a:pt x="146939" y="321170"/>
                  </a:lnTo>
                  <a:lnTo>
                    <a:pt x="114020" y="367423"/>
                  </a:lnTo>
                  <a:lnTo>
                    <a:pt x="84010" y="416140"/>
                  </a:lnTo>
                  <a:lnTo>
                    <a:pt x="57289" y="467131"/>
                  </a:lnTo>
                  <a:lnTo>
                    <a:pt x="39077" y="513143"/>
                  </a:lnTo>
                  <a:lnTo>
                    <a:pt x="24587" y="565531"/>
                  </a:lnTo>
                  <a:lnTo>
                    <a:pt x="13614" y="622046"/>
                  </a:lnTo>
                  <a:lnTo>
                    <a:pt x="5994" y="680478"/>
                  </a:lnTo>
                  <a:lnTo>
                    <a:pt x="1524" y="738593"/>
                  </a:lnTo>
                  <a:lnTo>
                    <a:pt x="0" y="794131"/>
                  </a:lnTo>
                  <a:lnTo>
                    <a:pt x="1244" y="844880"/>
                  </a:lnTo>
                  <a:lnTo>
                    <a:pt x="5054" y="888593"/>
                  </a:lnTo>
                  <a:lnTo>
                    <a:pt x="11252" y="923048"/>
                  </a:lnTo>
                  <a:lnTo>
                    <a:pt x="19634" y="945984"/>
                  </a:lnTo>
                  <a:lnTo>
                    <a:pt x="36106" y="934135"/>
                  </a:lnTo>
                  <a:lnTo>
                    <a:pt x="54038" y="925804"/>
                  </a:lnTo>
                  <a:lnTo>
                    <a:pt x="70396" y="921359"/>
                  </a:lnTo>
                  <a:lnTo>
                    <a:pt x="82118" y="921156"/>
                  </a:lnTo>
                  <a:lnTo>
                    <a:pt x="104241" y="940219"/>
                  </a:lnTo>
                  <a:lnTo>
                    <a:pt x="117513" y="975385"/>
                  </a:lnTo>
                  <a:lnTo>
                    <a:pt x="126390" y="1013942"/>
                  </a:lnTo>
                  <a:lnTo>
                    <a:pt x="135318" y="1043127"/>
                  </a:lnTo>
                  <a:lnTo>
                    <a:pt x="149377" y="1050378"/>
                  </a:lnTo>
                  <a:lnTo>
                    <a:pt x="169392" y="1045032"/>
                  </a:lnTo>
                  <a:lnTo>
                    <a:pt x="187312" y="1035608"/>
                  </a:lnTo>
                  <a:lnTo>
                    <a:pt x="195072" y="1030579"/>
                  </a:lnTo>
                  <a:lnTo>
                    <a:pt x="155397" y="912114"/>
                  </a:lnTo>
                  <a:lnTo>
                    <a:pt x="141592" y="847217"/>
                  </a:lnTo>
                  <a:lnTo>
                    <a:pt x="189623" y="786650"/>
                  </a:lnTo>
                  <a:lnTo>
                    <a:pt x="226923" y="766673"/>
                  </a:lnTo>
                  <a:lnTo>
                    <a:pt x="269760" y="748576"/>
                  </a:lnTo>
                  <a:lnTo>
                    <a:pt x="316903" y="731901"/>
                  </a:lnTo>
                  <a:lnTo>
                    <a:pt x="367169" y="716216"/>
                  </a:lnTo>
                  <a:lnTo>
                    <a:pt x="524675" y="670687"/>
                  </a:lnTo>
                  <a:lnTo>
                    <a:pt x="575411" y="654558"/>
                  </a:lnTo>
                  <a:lnTo>
                    <a:pt x="623252" y="637222"/>
                  </a:lnTo>
                  <a:lnTo>
                    <a:pt x="667004" y="618236"/>
                  </a:lnTo>
                  <a:lnTo>
                    <a:pt x="705459" y="597179"/>
                  </a:lnTo>
                  <a:lnTo>
                    <a:pt x="737425" y="573582"/>
                  </a:lnTo>
                  <a:lnTo>
                    <a:pt x="777062" y="517067"/>
                  </a:lnTo>
                  <a:lnTo>
                    <a:pt x="804443" y="554494"/>
                  </a:lnTo>
                  <a:lnTo>
                    <a:pt x="815987" y="601179"/>
                  </a:lnTo>
                  <a:lnTo>
                    <a:pt x="818159" y="641007"/>
                  </a:lnTo>
                  <a:lnTo>
                    <a:pt x="817448" y="657860"/>
                  </a:lnTo>
                  <a:lnTo>
                    <a:pt x="854875" y="615353"/>
                  </a:lnTo>
                  <a:lnTo>
                    <a:pt x="872324" y="585889"/>
                  </a:lnTo>
                  <a:lnTo>
                    <a:pt x="874280" y="555713"/>
                  </a:lnTo>
                  <a:lnTo>
                    <a:pt x="865200" y="511060"/>
                  </a:lnTo>
                  <a:lnTo>
                    <a:pt x="876427" y="515454"/>
                  </a:lnTo>
                  <a:lnTo>
                    <a:pt x="884339" y="529920"/>
                  </a:lnTo>
                  <a:lnTo>
                    <a:pt x="901547" y="584631"/>
                  </a:lnTo>
                  <a:lnTo>
                    <a:pt x="916520" y="622693"/>
                  </a:lnTo>
                  <a:lnTo>
                    <a:pt x="939495" y="666432"/>
                  </a:lnTo>
                  <a:lnTo>
                    <a:pt x="973328" y="714756"/>
                  </a:lnTo>
                  <a:lnTo>
                    <a:pt x="1020826" y="766559"/>
                  </a:lnTo>
                  <a:lnTo>
                    <a:pt x="1084846" y="820750"/>
                  </a:lnTo>
                  <a:lnTo>
                    <a:pt x="1207414" y="868883"/>
                  </a:lnTo>
                  <a:lnTo>
                    <a:pt x="1214615" y="897051"/>
                  </a:lnTo>
                  <a:lnTo>
                    <a:pt x="1231811" y="994448"/>
                  </a:lnTo>
                  <a:lnTo>
                    <a:pt x="1245552" y="1133170"/>
                  </a:lnTo>
                  <a:lnTo>
                    <a:pt x="1255077" y="1142733"/>
                  </a:lnTo>
                  <a:lnTo>
                    <a:pt x="1265478" y="1147318"/>
                  </a:lnTo>
                  <a:lnTo>
                    <a:pt x="1283233" y="1148168"/>
                  </a:lnTo>
                  <a:lnTo>
                    <a:pt x="1314856" y="1146543"/>
                  </a:lnTo>
                  <a:lnTo>
                    <a:pt x="1311579" y="1116495"/>
                  </a:lnTo>
                  <a:lnTo>
                    <a:pt x="1314653" y="1048588"/>
                  </a:lnTo>
                  <a:lnTo>
                    <a:pt x="1343406" y="976172"/>
                  </a:lnTo>
                  <a:lnTo>
                    <a:pt x="1417180" y="932624"/>
                  </a:lnTo>
                  <a:lnTo>
                    <a:pt x="1445247" y="916660"/>
                  </a:lnTo>
                  <a:lnTo>
                    <a:pt x="1460004" y="886129"/>
                  </a:lnTo>
                  <a:lnTo>
                    <a:pt x="1462468" y="848652"/>
                  </a:lnTo>
                  <a:lnTo>
                    <a:pt x="1459026" y="834301"/>
                  </a:lnTo>
                  <a:lnTo>
                    <a:pt x="1482115" y="825119"/>
                  </a:lnTo>
                  <a:close/>
                </a:path>
              </a:pathLst>
            </a:custGeom>
            <a:solidFill>
              <a:srgbClr val="582F13"/>
            </a:solidFill>
          </p:spPr>
          <p:txBody>
            <a:bodyPr wrap="square" lIns="0" tIns="0" rIns="0" bIns="0" rtlCol="0"/>
            <a:lstStyle/>
            <a:p>
              <a:endParaRPr/>
            </a:p>
          </p:txBody>
        </p:sp>
        <p:sp>
          <p:nvSpPr>
            <p:cNvPr id="84" name="object 84"/>
            <p:cNvSpPr/>
            <p:nvPr/>
          </p:nvSpPr>
          <p:spPr>
            <a:xfrm>
              <a:off x="8138503" y="10732007"/>
              <a:ext cx="313055" cy="1358265"/>
            </a:xfrm>
            <a:custGeom>
              <a:avLst/>
              <a:gdLst/>
              <a:ahLst/>
              <a:cxnLst/>
              <a:rect l="l" t="t" r="r" b="b"/>
              <a:pathLst>
                <a:path w="313054" h="1358265">
                  <a:moveTo>
                    <a:pt x="312547" y="1119784"/>
                  </a:moveTo>
                  <a:lnTo>
                    <a:pt x="297942" y="1082154"/>
                  </a:lnTo>
                  <a:lnTo>
                    <a:pt x="264896" y="1033246"/>
                  </a:lnTo>
                  <a:lnTo>
                    <a:pt x="229552" y="986142"/>
                  </a:lnTo>
                  <a:lnTo>
                    <a:pt x="208280" y="954239"/>
                  </a:lnTo>
                  <a:lnTo>
                    <a:pt x="200914" y="875728"/>
                  </a:lnTo>
                  <a:lnTo>
                    <a:pt x="195503" y="797102"/>
                  </a:lnTo>
                  <a:lnTo>
                    <a:pt x="192455" y="724331"/>
                  </a:lnTo>
                  <a:lnTo>
                    <a:pt x="191554" y="657186"/>
                  </a:lnTo>
                  <a:lnTo>
                    <a:pt x="192608" y="595477"/>
                  </a:lnTo>
                  <a:lnTo>
                    <a:pt x="195414" y="538949"/>
                  </a:lnTo>
                  <a:lnTo>
                    <a:pt x="199796" y="487413"/>
                  </a:lnTo>
                  <a:lnTo>
                    <a:pt x="205524" y="440626"/>
                  </a:lnTo>
                  <a:lnTo>
                    <a:pt x="212420" y="398373"/>
                  </a:lnTo>
                  <a:lnTo>
                    <a:pt x="220294" y="360438"/>
                  </a:lnTo>
                  <a:lnTo>
                    <a:pt x="238125" y="296646"/>
                  </a:lnTo>
                  <a:lnTo>
                    <a:pt x="257429" y="247472"/>
                  </a:lnTo>
                  <a:lnTo>
                    <a:pt x="234543" y="197142"/>
                  </a:lnTo>
                  <a:lnTo>
                    <a:pt x="216954" y="143446"/>
                  </a:lnTo>
                  <a:lnTo>
                    <a:pt x="202679" y="88620"/>
                  </a:lnTo>
                  <a:lnTo>
                    <a:pt x="183819" y="8750"/>
                  </a:lnTo>
                  <a:lnTo>
                    <a:pt x="182130" y="0"/>
                  </a:lnTo>
                  <a:lnTo>
                    <a:pt x="169392" y="17145"/>
                  </a:lnTo>
                  <a:lnTo>
                    <a:pt x="143598" y="56362"/>
                  </a:lnTo>
                  <a:lnTo>
                    <a:pt x="109181" y="118732"/>
                  </a:lnTo>
                  <a:lnTo>
                    <a:pt x="89814" y="160007"/>
                  </a:lnTo>
                  <a:lnTo>
                    <a:pt x="72428" y="202374"/>
                  </a:lnTo>
                  <a:lnTo>
                    <a:pt x="56997" y="245757"/>
                  </a:lnTo>
                  <a:lnTo>
                    <a:pt x="43472" y="290144"/>
                  </a:lnTo>
                  <a:lnTo>
                    <a:pt x="31838" y="335457"/>
                  </a:lnTo>
                  <a:lnTo>
                    <a:pt x="22059" y="381673"/>
                  </a:lnTo>
                  <a:lnTo>
                    <a:pt x="14109" y="428739"/>
                  </a:lnTo>
                  <a:lnTo>
                    <a:pt x="7962" y="476605"/>
                  </a:lnTo>
                  <a:lnTo>
                    <a:pt x="3581" y="525233"/>
                  </a:lnTo>
                  <a:lnTo>
                    <a:pt x="927" y="574573"/>
                  </a:lnTo>
                  <a:lnTo>
                    <a:pt x="0" y="624573"/>
                  </a:lnTo>
                  <a:lnTo>
                    <a:pt x="736" y="675208"/>
                  </a:lnTo>
                  <a:lnTo>
                    <a:pt x="3124" y="726401"/>
                  </a:lnTo>
                  <a:lnTo>
                    <a:pt x="7124" y="778129"/>
                  </a:lnTo>
                  <a:lnTo>
                    <a:pt x="12712" y="830351"/>
                  </a:lnTo>
                  <a:lnTo>
                    <a:pt x="19862" y="882992"/>
                  </a:lnTo>
                  <a:lnTo>
                    <a:pt x="28536" y="936040"/>
                  </a:lnTo>
                  <a:lnTo>
                    <a:pt x="38696" y="989418"/>
                  </a:lnTo>
                  <a:lnTo>
                    <a:pt x="42252" y="1005865"/>
                  </a:lnTo>
                  <a:lnTo>
                    <a:pt x="42151" y="1006005"/>
                  </a:lnTo>
                  <a:lnTo>
                    <a:pt x="36372" y="1047635"/>
                  </a:lnTo>
                  <a:lnTo>
                    <a:pt x="29679" y="1090841"/>
                  </a:lnTo>
                  <a:lnTo>
                    <a:pt x="23355" y="1136345"/>
                  </a:lnTo>
                  <a:lnTo>
                    <a:pt x="18630" y="1184859"/>
                  </a:lnTo>
                  <a:lnTo>
                    <a:pt x="16776" y="1237107"/>
                  </a:lnTo>
                  <a:lnTo>
                    <a:pt x="27635" y="1294168"/>
                  </a:lnTo>
                  <a:lnTo>
                    <a:pt x="55587" y="1331379"/>
                  </a:lnTo>
                  <a:lnTo>
                    <a:pt x="93675" y="1351597"/>
                  </a:lnTo>
                  <a:lnTo>
                    <a:pt x="134924" y="1357706"/>
                  </a:lnTo>
                  <a:lnTo>
                    <a:pt x="150380" y="1339392"/>
                  </a:lnTo>
                  <a:lnTo>
                    <a:pt x="160578" y="1293406"/>
                  </a:lnTo>
                  <a:lnTo>
                    <a:pt x="169672" y="1233233"/>
                  </a:lnTo>
                  <a:lnTo>
                    <a:pt x="181838" y="1172324"/>
                  </a:lnTo>
                  <a:lnTo>
                    <a:pt x="201231" y="1124140"/>
                  </a:lnTo>
                  <a:lnTo>
                    <a:pt x="230009" y="1111186"/>
                  </a:lnTo>
                  <a:lnTo>
                    <a:pt x="267017" y="1120114"/>
                  </a:lnTo>
                  <a:lnTo>
                    <a:pt x="298958" y="1129982"/>
                  </a:lnTo>
                  <a:lnTo>
                    <a:pt x="312547" y="1119784"/>
                  </a:lnTo>
                  <a:close/>
                </a:path>
              </a:pathLst>
            </a:custGeom>
            <a:solidFill>
              <a:srgbClr val="F7A580"/>
            </a:solidFill>
          </p:spPr>
          <p:txBody>
            <a:bodyPr wrap="square" lIns="0" tIns="0" rIns="0" bIns="0" rtlCol="0"/>
            <a:lstStyle/>
            <a:p>
              <a:endParaRPr/>
            </a:p>
          </p:txBody>
        </p:sp>
        <p:sp>
          <p:nvSpPr>
            <p:cNvPr id="85" name="object 85"/>
            <p:cNvSpPr/>
            <p:nvPr/>
          </p:nvSpPr>
          <p:spPr>
            <a:xfrm>
              <a:off x="8192941" y="10567468"/>
              <a:ext cx="337185" cy="476250"/>
            </a:xfrm>
            <a:custGeom>
              <a:avLst/>
              <a:gdLst/>
              <a:ahLst/>
              <a:cxnLst/>
              <a:rect l="l" t="t" r="r" b="b"/>
              <a:pathLst>
                <a:path w="337184" h="476250">
                  <a:moveTo>
                    <a:pt x="238472" y="475853"/>
                  </a:moveTo>
                  <a:lnTo>
                    <a:pt x="126390" y="465451"/>
                  </a:lnTo>
                  <a:lnTo>
                    <a:pt x="64188" y="441747"/>
                  </a:lnTo>
                  <a:lnTo>
                    <a:pt x="29510" y="386528"/>
                  </a:lnTo>
                  <a:lnTo>
                    <a:pt x="0" y="281583"/>
                  </a:lnTo>
                  <a:lnTo>
                    <a:pt x="27949" y="234118"/>
                  </a:lnTo>
                  <a:lnTo>
                    <a:pt x="58675" y="189833"/>
                  </a:lnTo>
                  <a:lnTo>
                    <a:pt x="91617" y="149098"/>
                  </a:lnTo>
                  <a:lnTo>
                    <a:pt x="126216" y="112284"/>
                  </a:lnTo>
                  <a:lnTo>
                    <a:pt x="161914" y="79762"/>
                  </a:lnTo>
                  <a:lnTo>
                    <a:pt x="198151" y="51902"/>
                  </a:lnTo>
                  <a:lnTo>
                    <a:pt x="234367" y="29075"/>
                  </a:lnTo>
                  <a:lnTo>
                    <a:pt x="270004" y="11650"/>
                  </a:lnTo>
                  <a:lnTo>
                    <a:pt x="304502" y="0"/>
                  </a:lnTo>
                  <a:lnTo>
                    <a:pt x="336891" y="63416"/>
                  </a:lnTo>
                  <a:lnTo>
                    <a:pt x="309448" y="228206"/>
                  </a:lnTo>
                  <a:lnTo>
                    <a:pt x="263024" y="397856"/>
                  </a:lnTo>
                  <a:lnTo>
                    <a:pt x="238472" y="475853"/>
                  </a:lnTo>
                  <a:close/>
                </a:path>
              </a:pathLst>
            </a:custGeom>
            <a:solidFill>
              <a:srgbClr val="FFFFFF"/>
            </a:solidFill>
          </p:spPr>
          <p:txBody>
            <a:bodyPr wrap="square" lIns="0" tIns="0" rIns="0" bIns="0" rtlCol="0"/>
            <a:lstStyle/>
            <a:p>
              <a:endParaRPr/>
            </a:p>
          </p:txBody>
        </p:sp>
        <p:sp>
          <p:nvSpPr>
            <p:cNvPr id="86" name="object 86"/>
            <p:cNvSpPr/>
            <p:nvPr/>
          </p:nvSpPr>
          <p:spPr>
            <a:xfrm>
              <a:off x="6850744" y="5622847"/>
              <a:ext cx="946785" cy="2164715"/>
            </a:xfrm>
            <a:custGeom>
              <a:avLst/>
              <a:gdLst/>
              <a:ahLst/>
              <a:cxnLst/>
              <a:rect l="l" t="t" r="r" b="b"/>
              <a:pathLst>
                <a:path w="946784" h="2164715">
                  <a:moveTo>
                    <a:pt x="504268" y="2164260"/>
                  </a:moveTo>
                  <a:lnTo>
                    <a:pt x="448808" y="2161585"/>
                  </a:lnTo>
                  <a:lnTo>
                    <a:pt x="394525" y="2153897"/>
                  </a:lnTo>
                  <a:lnTo>
                    <a:pt x="341878" y="2141708"/>
                  </a:lnTo>
                  <a:lnTo>
                    <a:pt x="291326" y="2125526"/>
                  </a:lnTo>
                  <a:lnTo>
                    <a:pt x="243327" y="2105862"/>
                  </a:lnTo>
                  <a:lnTo>
                    <a:pt x="198341" y="2083223"/>
                  </a:lnTo>
                  <a:lnTo>
                    <a:pt x="156825" y="2058121"/>
                  </a:lnTo>
                  <a:lnTo>
                    <a:pt x="119240" y="2031064"/>
                  </a:lnTo>
                  <a:lnTo>
                    <a:pt x="86043" y="2002562"/>
                  </a:lnTo>
                  <a:lnTo>
                    <a:pt x="57694" y="1973125"/>
                  </a:lnTo>
                  <a:lnTo>
                    <a:pt x="17373" y="1913482"/>
                  </a:lnTo>
                  <a:lnTo>
                    <a:pt x="1948" y="1856211"/>
                  </a:lnTo>
                  <a:lnTo>
                    <a:pt x="596" y="1800525"/>
                  </a:lnTo>
                  <a:lnTo>
                    <a:pt x="0" y="1743894"/>
                  </a:lnTo>
                  <a:lnTo>
                    <a:pt x="145" y="1686430"/>
                  </a:lnTo>
                  <a:lnTo>
                    <a:pt x="1020" y="1628246"/>
                  </a:lnTo>
                  <a:lnTo>
                    <a:pt x="2610" y="1569455"/>
                  </a:lnTo>
                  <a:lnTo>
                    <a:pt x="4902" y="1510170"/>
                  </a:lnTo>
                  <a:lnTo>
                    <a:pt x="7881" y="1450504"/>
                  </a:lnTo>
                  <a:lnTo>
                    <a:pt x="11535" y="1390570"/>
                  </a:lnTo>
                  <a:lnTo>
                    <a:pt x="15851" y="1330480"/>
                  </a:lnTo>
                  <a:lnTo>
                    <a:pt x="20813" y="1270349"/>
                  </a:lnTo>
                  <a:lnTo>
                    <a:pt x="26410" y="1210289"/>
                  </a:lnTo>
                  <a:lnTo>
                    <a:pt x="32627" y="1150412"/>
                  </a:lnTo>
                  <a:lnTo>
                    <a:pt x="39450" y="1090832"/>
                  </a:lnTo>
                  <a:lnTo>
                    <a:pt x="46867" y="1031662"/>
                  </a:lnTo>
                  <a:lnTo>
                    <a:pt x="54864" y="973015"/>
                  </a:lnTo>
                  <a:lnTo>
                    <a:pt x="63427" y="915004"/>
                  </a:lnTo>
                  <a:lnTo>
                    <a:pt x="72543" y="857741"/>
                  </a:lnTo>
                  <a:lnTo>
                    <a:pt x="82197" y="801341"/>
                  </a:lnTo>
                  <a:lnTo>
                    <a:pt x="92378" y="745915"/>
                  </a:lnTo>
                  <a:lnTo>
                    <a:pt x="103070" y="691576"/>
                  </a:lnTo>
                  <a:lnTo>
                    <a:pt x="114261" y="638439"/>
                  </a:lnTo>
                  <a:lnTo>
                    <a:pt x="125936" y="586615"/>
                  </a:lnTo>
                  <a:lnTo>
                    <a:pt x="138083" y="536217"/>
                  </a:lnTo>
                  <a:lnTo>
                    <a:pt x="150688" y="487360"/>
                  </a:lnTo>
                  <a:lnTo>
                    <a:pt x="163737" y="440155"/>
                  </a:lnTo>
                  <a:lnTo>
                    <a:pt x="177217" y="394715"/>
                  </a:lnTo>
                  <a:lnTo>
                    <a:pt x="191114" y="351155"/>
                  </a:lnTo>
                  <a:lnTo>
                    <a:pt x="205415" y="309585"/>
                  </a:lnTo>
                  <a:lnTo>
                    <a:pt x="220105" y="270121"/>
                  </a:lnTo>
                  <a:lnTo>
                    <a:pt x="235173" y="232873"/>
                  </a:lnTo>
                  <a:lnTo>
                    <a:pt x="250603" y="197957"/>
                  </a:lnTo>
                  <a:lnTo>
                    <a:pt x="282498" y="135567"/>
                  </a:lnTo>
                  <a:lnTo>
                    <a:pt x="315683" y="83855"/>
                  </a:lnTo>
                  <a:lnTo>
                    <a:pt x="350049" y="43724"/>
                  </a:lnTo>
                  <a:lnTo>
                    <a:pt x="385488" y="16079"/>
                  </a:lnTo>
                  <a:lnTo>
                    <a:pt x="421891" y="1824"/>
                  </a:lnTo>
                  <a:lnTo>
                    <a:pt x="440421" y="0"/>
                  </a:lnTo>
                  <a:lnTo>
                    <a:pt x="458992" y="1796"/>
                  </a:lnTo>
                  <a:lnTo>
                    <a:pt x="495731" y="15839"/>
                  </a:lnTo>
                  <a:lnTo>
                    <a:pt x="531836" y="43091"/>
                  </a:lnTo>
                  <a:lnTo>
                    <a:pt x="567195" y="82680"/>
                  </a:lnTo>
                  <a:lnTo>
                    <a:pt x="601694" y="133736"/>
                  </a:lnTo>
                  <a:lnTo>
                    <a:pt x="635221" y="195387"/>
                  </a:lnTo>
                  <a:lnTo>
                    <a:pt x="651584" y="229914"/>
                  </a:lnTo>
                  <a:lnTo>
                    <a:pt x="667662" y="266763"/>
                  </a:lnTo>
                  <a:lnTo>
                    <a:pt x="683441" y="305826"/>
                  </a:lnTo>
                  <a:lnTo>
                    <a:pt x="698906" y="346993"/>
                  </a:lnTo>
                  <a:lnTo>
                    <a:pt x="714043" y="390156"/>
                  </a:lnTo>
                  <a:lnTo>
                    <a:pt x="728838" y="435206"/>
                  </a:lnTo>
                  <a:lnTo>
                    <a:pt x="743277" y="482033"/>
                  </a:lnTo>
                  <a:lnTo>
                    <a:pt x="757346" y="530530"/>
                  </a:lnTo>
                  <a:lnTo>
                    <a:pt x="771030" y="580587"/>
                  </a:lnTo>
                  <a:lnTo>
                    <a:pt x="784316" y="632095"/>
                  </a:lnTo>
                  <a:lnTo>
                    <a:pt x="797190" y="684945"/>
                  </a:lnTo>
                  <a:lnTo>
                    <a:pt x="809637" y="739030"/>
                  </a:lnTo>
                  <a:lnTo>
                    <a:pt x="821643" y="794239"/>
                  </a:lnTo>
                  <a:lnTo>
                    <a:pt x="833195" y="850463"/>
                  </a:lnTo>
                  <a:lnTo>
                    <a:pt x="844277" y="907595"/>
                  </a:lnTo>
                  <a:lnTo>
                    <a:pt x="854876" y="965525"/>
                  </a:lnTo>
                  <a:lnTo>
                    <a:pt x="864978" y="1024144"/>
                  </a:lnTo>
                  <a:lnTo>
                    <a:pt x="874569" y="1083343"/>
                  </a:lnTo>
                  <a:lnTo>
                    <a:pt x="883634" y="1143014"/>
                  </a:lnTo>
                  <a:lnTo>
                    <a:pt x="892160" y="1203047"/>
                  </a:lnTo>
                  <a:lnTo>
                    <a:pt x="900131" y="1263335"/>
                  </a:lnTo>
                  <a:lnTo>
                    <a:pt x="907535" y="1323767"/>
                  </a:lnTo>
                  <a:lnTo>
                    <a:pt x="914357" y="1384235"/>
                  </a:lnTo>
                  <a:lnTo>
                    <a:pt x="920583" y="1444630"/>
                  </a:lnTo>
                  <a:lnTo>
                    <a:pt x="926199" y="1504843"/>
                  </a:lnTo>
                  <a:lnTo>
                    <a:pt x="931190" y="1564766"/>
                  </a:lnTo>
                  <a:lnTo>
                    <a:pt x="935543" y="1624290"/>
                  </a:lnTo>
                  <a:lnTo>
                    <a:pt x="939244" y="1683305"/>
                  </a:lnTo>
                  <a:lnTo>
                    <a:pt x="942277" y="1741702"/>
                  </a:lnTo>
                  <a:lnTo>
                    <a:pt x="944630" y="1799374"/>
                  </a:lnTo>
                  <a:lnTo>
                    <a:pt x="946288" y="1856211"/>
                  </a:lnTo>
                  <a:lnTo>
                    <a:pt x="943708" y="1886561"/>
                  </a:lnTo>
                  <a:lnTo>
                    <a:pt x="919820" y="1950276"/>
                  </a:lnTo>
                  <a:lnTo>
                    <a:pt x="899115" y="1982372"/>
                  </a:lnTo>
                  <a:lnTo>
                    <a:pt x="872972" y="2013782"/>
                  </a:lnTo>
                  <a:lnTo>
                    <a:pt x="841693" y="2043872"/>
                  </a:lnTo>
                  <a:lnTo>
                    <a:pt x="805579" y="2072007"/>
                  </a:lnTo>
                  <a:lnTo>
                    <a:pt x="764932" y="2097553"/>
                  </a:lnTo>
                  <a:lnTo>
                    <a:pt x="720054" y="2119877"/>
                  </a:lnTo>
                  <a:lnTo>
                    <a:pt x="671247" y="2138343"/>
                  </a:lnTo>
                  <a:lnTo>
                    <a:pt x="618812" y="2152319"/>
                  </a:lnTo>
                  <a:lnTo>
                    <a:pt x="563052" y="2161169"/>
                  </a:lnTo>
                  <a:lnTo>
                    <a:pt x="504268" y="2164260"/>
                  </a:lnTo>
                  <a:close/>
                </a:path>
              </a:pathLst>
            </a:custGeom>
            <a:solidFill>
              <a:srgbClr val="F04523"/>
            </a:solidFill>
          </p:spPr>
          <p:txBody>
            <a:bodyPr wrap="square" lIns="0" tIns="0" rIns="0" bIns="0" rtlCol="0"/>
            <a:lstStyle/>
            <a:p>
              <a:endParaRPr/>
            </a:p>
          </p:txBody>
        </p:sp>
        <p:sp>
          <p:nvSpPr>
            <p:cNvPr id="87" name="object 87"/>
            <p:cNvSpPr/>
            <p:nvPr/>
          </p:nvSpPr>
          <p:spPr>
            <a:xfrm>
              <a:off x="5405450" y="7524482"/>
              <a:ext cx="1367790" cy="981710"/>
            </a:xfrm>
            <a:custGeom>
              <a:avLst/>
              <a:gdLst/>
              <a:ahLst/>
              <a:cxnLst/>
              <a:rect l="l" t="t" r="r" b="b"/>
              <a:pathLst>
                <a:path w="1367790" h="981709">
                  <a:moveTo>
                    <a:pt x="1367510" y="168770"/>
                  </a:moveTo>
                  <a:lnTo>
                    <a:pt x="1366659" y="141071"/>
                  </a:lnTo>
                  <a:lnTo>
                    <a:pt x="1362646" y="121297"/>
                  </a:lnTo>
                  <a:lnTo>
                    <a:pt x="1355140" y="110324"/>
                  </a:lnTo>
                  <a:lnTo>
                    <a:pt x="1343825" y="109016"/>
                  </a:lnTo>
                  <a:lnTo>
                    <a:pt x="1321282" y="109804"/>
                  </a:lnTo>
                  <a:lnTo>
                    <a:pt x="1299400" y="100914"/>
                  </a:lnTo>
                  <a:lnTo>
                    <a:pt x="1278229" y="85140"/>
                  </a:lnTo>
                  <a:lnTo>
                    <a:pt x="1257833" y="65239"/>
                  </a:lnTo>
                  <a:lnTo>
                    <a:pt x="1219581" y="24193"/>
                  </a:lnTo>
                  <a:lnTo>
                    <a:pt x="1201826" y="8597"/>
                  </a:lnTo>
                  <a:lnTo>
                    <a:pt x="1185062" y="0"/>
                  </a:lnTo>
                  <a:lnTo>
                    <a:pt x="1169352" y="1155"/>
                  </a:lnTo>
                  <a:lnTo>
                    <a:pt x="1154760" y="14859"/>
                  </a:lnTo>
                  <a:lnTo>
                    <a:pt x="1129093" y="91008"/>
                  </a:lnTo>
                  <a:lnTo>
                    <a:pt x="1120152" y="144526"/>
                  </a:lnTo>
                  <a:lnTo>
                    <a:pt x="1096225" y="339890"/>
                  </a:lnTo>
                  <a:lnTo>
                    <a:pt x="1081798" y="447154"/>
                  </a:lnTo>
                  <a:lnTo>
                    <a:pt x="1072743" y="507885"/>
                  </a:lnTo>
                  <a:lnTo>
                    <a:pt x="1062189" y="573633"/>
                  </a:lnTo>
                  <a:lnTo>
                    <a:pt x="1060386" y="584073"/>
                  </a:lnTo>
                  <a:lnTo>
                    <a:pt x="1042009" y="568401"/>
                  </a:lnTo>
                  <a:lnTo>
                    <a:pt x="999032" y="532866"/>
                  </a:lnTo>
                  <a:lnTo>
                    <a:pt x="954430" y="496887"/>
                  </a:lnTo>
                  <a:lnTo>
                    <a:pt x="862533" y="424853"/>
                  </a:lnTo>
                  <a:lnTo>
                    <a:pt x="538645" y="179959"/>
                  </a:lnTo>
                  <a:lnTo>
                    <a:pt x="504774" y="132892"/>
                  </a:lnTo>
                  <a:lnTo>
                    <a:pt x="471766" y="98158"/>
                  </a:lnTo>
                  <a:lnTo>
                    <a:pt x="428955" y="71907"/>
                  </a:lnTo>
                  <a:lnTo>
                    <a:pt x="387134" y="62382"/>
                  </a:lnTo>
                  <a:lnTo>
                    <a:pt x="348322" y="63690"/>
                  </a:lnTo>
                  <a:lnTo>
                    <a:pt x="308698" y="69646"/>
                  </a:lnTo>
                  <a:lnTo>
                    <a:pt x="264426" y="74091"/>
                  </a:lnTo>
                  <a:lnTo>
                    <a:pt x="194881" y="76212"/>
                  </a:lnTo>
                  <a:lnTo>
                    <a:pt x="136423" y="76339"/>
                  </a:lnTo>
                  <a:lnTo>
                    <a:pt x="87731" y="73088"/>
                  </a:lnTo>
                  <a:lnTo>
                    <a:pt x="47510" y="65087"/>
                  </a:lnTo>
                  <a:lnTo>
                    <a:pt x="17068" y="64223"/>
                  </a:lnTo>
                  <a:lnTo>
                    <a:pt x="508" y="77635"/>
                  </a:lnTo>
                  <a:lnTo>
                    <a:pt x="0" y="96774"/>
                  </a:lnTo>
                  <a:lnTo>
                    <a:pt x="17767" y="113106"/>
                  </a:lnTo>
                  <a:lnTo>
                    <a:pt x="49276" y="125488"/>
                  </a:lnTo>
                  <a:lnTo>
                    <a:pt x="192430" y="175399"/>
                  </a:lnTo>
                  <a:lnTo>
                    <a:pt x="247726" y="195605"/>
                  </a:lnTo>
                  <a:lnTo>
                    <a:pt x="302526" y="217258"/>
                  </a:lnTo>
                  <a:lnTo>
                    <a:pt x="354215" y="240144"/>
                  </a:lnTo>
                  <a:lnTo>
                    <a:pt x="400215" y="264071"/>
                  </a:lnTo>
                  <a:lnTo>
                    <a:pt x="437959" y="288823"/>
                  </a:lnTo>
                  <a:lnTo>
                    <a:pt x="484378" y="330174"/>
                  </a:lnTo>
                  <a:lnTo>
                    <a:pt x="534885" y="384378"/>
                  </a:lnTo>
                  <a:lnTo>
                    <a:pt x="561848" y="415594"/>
                  </a:lnTo>
                  <a:lnTo>
                    <a:pt x="716622" y="601802"/>
                  </a:lnTo>
                  <a:lnTo>
                    <a:pt x="752081" y="643128"/>
                  </a:lnTo>
                  <a:lnTo>
                    <a:pt x="789190" y="685165"/>
                  </a:lnTo>
                  <a:lnTo>
                    <a:pt x="828040" y="727646"/>
                  </a:lnTo>
                  <a:lnTo>
                    <a:pt x="868692" y="770267"/>
                  </a:lnTo>
                  <a:lnTo>
                    <a:pt x="911212" y="812787"/>
                  </a:lnTo>
                  <a:lnTo>
                    <a:pt x="955700" y="854900"/>
                  </a:lnTo>
                  <a:lnTo>
                    <a:pt x="1002195" y="896353"/>
                  </a:lnTo>
                  <a:lnTo>
                    <a:pt x="1050785" y="936853"/>
                  </a:lnTo>
                  <a:lnTo>
                    <a:pt x="1092835" y="965276"/>
                  </a:lnTo>
                  <a:lnTo>
                    <a:pt x="1129207" y="979500"/>
                  </a:lnTo>
                  <a:lnTo>
                    <a:pt x="1160119" y="981379"/>
                  </a:lnTo>
                  <a:lnTo>
                    <a:pt x="1185760" y="972769"/>
                  </a:lnTo>
                  <a:lnTo>
                    <a:pt x="1222095" y="931494"/>
                  </a:lnTo>
                  <a:lnTo>
                    <a:pt x="1239837" y="870483"/>
                  </a:lnTo>
                  <a:lnTo>
                    <a:pt x="1240548" y="860615"/>
                  </a:lnTo>
                  <a:lnTo>
                    <a:pt x="1240955" y="859358"/>
                  </a:lnTo>
                  <a:lnTo>
                    <a:pt x="1262583" y="751052"/>
                  </a:lnTo>
                  <a:lnTo>
                    <a:pt x="1312697" y="512584"/>
                  </a:lnTo>
                  <a:lnTo>
                    <a:pt x="1335925" y="396201"/>
                  </a:lnTo>
                  <a:lnTo>
                    <a:pt x="1345933" y="341731"/>
                  </a:lnTo>
                  <a:lnTo>
                    <a:pt x="1354416" y="290893"/>
                  </a:lnTo>
                  <a:lnTo>
                    <a:pt x="1361059" y="244538"/>
                  </a:lnTo>
                  <a:lnTo>
                    <a:pt x="1365542" y="203555"/>
                  </a:lnTo>
                  <a:lnTo>
                    <a:pt x="1367510" y="168770"/>
                  </a:lnTo>
                  <a:close/>
                </a:path>
              </a:pathLst>
            </a:custGeom>
            <a:solidFill>
              <a:srgbClr val="F7A580"/>
            </a:solidFill>
          </p:spPr>
          <p:txBody>
            <a:bodyPr wrap="square" lIns="0" tIns="0" rIns="0" bIns="0" rtlCol="0"/>
            <a:lstStyle/>
            <a:p>
              <a:endParaRPr/>
            </a:p>
          </p:txBody>
        </p:sp>
        <p:sp>
          <p:nvSpPr>
            <p:cNvPr id="88" name="object 88"/>
            <p:cNvSpPr/>
            <p:nvPr/>
          </p:nvSpPr>
          <p:spPr>
            <a:xfrm>
              <a:off x="6506989" y="7181376"/>
              <a:ext cx="389890" cy="674370"/>
            </a:xfrm>
            <a:custGeom>
              <a:avLst/>
              <a:gdLst/>
              <a:ahLst/>
              <a:cxnLst/>
              <a:rect l="l" t="t" r="r" b="b"/>
              <a:pathLst>
                <a:path w="389890" h="674370">
                  <a:moveTo>
                    <a:pt x="261664" y="673944"/>
                  </a:moveTo>
                  <a:lnTo>
                    <a:pt x="144615" y="607747"/>
                  </a:lnTo>
                  <a:lnTo>
                    <a:pt x="78342" y="553650"/>
                  </a:lnTo>
                  <a:lnTo>
                    <a:pt x="38314" y="482824"/>
                  </a:lnTo>
                  <a:lnTo>
                    <a:pt x="0" y="366440"/>
                  </a:lnTo>
                  <a:lnTo>
                    <a:pt x="17873" y="307020"/>
                  </a:lnTo>
                  <a:lnTo>
                    <a:pt x="42282" y="253239"/>
                  </a:lnTo>
                  <a:lnTo>
                    <a:pt x="72051" y="204958"/>
                  </a:lnTo>
                  <a:lnTo>
                    <a:pt x="106005" y="162036"/>
                  </a:lnTo>
                  <a:lnTo>
                    <a:pt x="142968" y="124336"/>
                  </a:lnTo>
                  <a:lnTo>
                    <a:pt x="181763" y="91719"/>
                  </a:lnTo>
                  <a:lnTo>
                    <a:pt x="221215" y="64044"/>
                  </a:lnTo>
                  <a:lnTo>
                    <a:pt x="260148" y="41174"/>
                  </a:lnTo>
                  <a:lnTo>
                    <a:pt x="297386" y="22969"/>
                  </a:lnTo>
                  <a:lnTo>
                    <a:pt x="362074" y="0"/>
                  </a:lnTo>
                  <a:lnTo>
                    <a:pt x="389551" y="94368"/>
                  </a:lnTo>
                  <a:lnTo>
                    <a:pt x="350239" y="327251"/>
                  </a:lnTo>
                  <a:lnTo>
                    <a:pt x="291742" y="564995"/>
                  </a:lnTo>
                  <a:lnTo>
                    <a:pt x="261664" y="673944"/>
                  </a:lnTo>
                  <a:close/>
                </a:path>
              </a:pathLst>
            </a:custGeom>
            <a:solidFill>
              <a:srgbClr val="FFFFFF"/>
            </a:solidFill>
          </p:spPr>
          <p:txBody>
            <a:bodyPr wrap="square" lIns="0" tIns="0" rIns="0" bIns="0" rtlCol="0"/>
            <a:lstStyle/>
            <a:p>
              <a:endParaRPr/>
            </a:p>
          </p:txBody>
        </p:sp>
        <p:sp>
          <p:nvSpPr>
            <p:cNvPr id="89" name="object 89"/>
            <p:cNvSpPr/>
            <p:nvPr/>
          </p:nvSpPr>
          <p:spPr>
            <a:xfrm>
              <a:off x="7048873" y="13416314"/>
              <a:ext cx="151130" cy="122555"/>
            </a:xfrm>
            <a:custGeom>
              <a:avLst/>
              <a:gdLst/>
              <a:ahLst/>
              <a:cxnLst/>
              <a:rect l="l" t="t" r="r" b="b"/>
              <a:pathLst>
                <a:path w="151129" h="122555">
                  <a:moveTo>
                    <a:pt x="150614" y="121964"/>
                  </a:moveTo>
                  <a:lnTo>
                    <a:pt x="0" y="121964"/>
                  </a:lnTo>
                  <a:lnTo>
                    <a:pt x="0" y="0"/>
                  </a:lnTo>
                  <a:lnTo>
                    <a:pt x="150614" y="0"/>
                  </a:lnTo>
                  <a:lnTo>
                    <a:pt x="150614" y="121964"/>
                  </a:lnTo>
                  <a:close/>
                </a:path>
              </a:pathLst>
            </a:custGeom>
            <a:solidFill>
              <a:srgbClr val="650E12"/>
            </a:solidFill>
          </p:spPr>
          <p:txBody>
            <a:bodyPr wrap="square" lIns="0" tIns="0" rIns="0" bIns="0" rtlCol="0"/>
            <a:lstStyle/>
            <a:p>
              <a:endParaRPr/>
            </a:p>
          </p:txBody>
        </p:sp>
        <p:sp>
          <p:nvSpPr>
            <p:cNvPr id="90" name="object 90"/>
            <p:cNvSpPr/>
            <p:nvPr/>
          </p:nvSpPr>
          <p:spPr>
            <a:xfrm>
              <a:off x="6699830" y="13050188"/>
              <a:ext cx="541020" cy="709930"/>
            </a:xfrm>
            <a:custGeom>
              <a:avLst/>
              <a:gdLst/>
              <a:ahLst/>
              <a:cxnLst/>
              <a:rect l="l" t="t" r="r" b="b"/>
              <a:pathLst>
                <a:path w="541020" h="709930">
                  <a:moveTo>
                    <a:pt x="188737" y="709524"/>
                  </a:moveTo>
                  <a:lnTo>
                    <a:pt x="139783" y="708910"/>
                  </a:lnTo>
                  <a:lnTo>
                    <a:pt x="91796" y="703640"/>
                  </a:lnTo>
                  <a:lnTo>
                    <a:pt x="49411" y="693850"/>
                  </a:lnTo>
                  <a:lnTo>
                    <a:pt x="0" y="661247"/>
                  </a:lnTo>
                  <a:lnTo>
                    <a:pt x="2248" y="638704"/>
                  </a:lnTo>
                  <a:lnTo>
                    <a:pt x="30185" y="593841"/>
                  </a:lnTo>
                  <a:lnTo>
                    <a:pt x="58762" y="555041"/>
                  </a:lnTo>
                  <a:lnTo>
                    <a:pt x="87390" y="518031"/>
                  </a:lnTo>
                  <a:lnTo>
                    <a:pt x="115481" y="478540"/>
                  </a:lnTo>
                  <a:lnTo>
                    <a:pt x="144511" y="435828"/>
                  </a:lnTo>
                  <a:lnTo>
                    <a:pt x="204720" y="350035"/>
                  </a:lnTo>
                  <a:lnTo>
                    <a:pt x="232944" y="306882"/>
                  </a:lnTo>
                  <a:lnTo>
                    <a:pt x="257945" y="263512"/>
                  </a:lnTo>
                  <a:lnTo>
                    <a:pt x="278246" y="219889"/>
                  </a:lnTo>
                  <a:lnTo>
                    <a:pt x="292369" y="175979"/>
                  </a:lnTo>
                  <a:lnTo>
                    <a:pt x="298838" y="131745"/>
                  </a:lnTo>
                  <a:lnTo>
                    <a:pt x="315558" y="107852"/>
                  </a:lnTo>
                  <a:lnTo>
                    <a:pt x="356197" y="76569"/>
                  </a:lnTo>
                  <a:lnTo>
                    <a:pt x="408933" y="44057"/>
                  </a:lnTo>
                  <a:lnTo>
                    <a:pt x="461943" y="16481"/>
                  </a:lnTo>
                  <a:lnTo>
                    <a:pt x="503401" y="0"/>
                  </a:lnTo>
                  <a:lnTo>
                    <a:pt x="521485" y="776"/>
                  </a:lnTo>
                  <a:lnTo>
                    <a:pt x="531862" y="54712"/>
                  </a:lnTo>
                  <a:lnTo>
                    <a:pt x="538606" y="109133"/>
                  </a:lnTo>
                  <a:lnTo>
                    <a:pt x="540746" y="163196"/>
                  </a:lnTo>
                  <a:lnTo>
                    <a:pt x="537310" y="216056"/>
                  </a:lnTo>
                  <a:lnTo>
                    <a:pt x="534370" y="250949"/>
                  </a:lnTo>
                  <a:lnTo>
                    <a:pt x="531247" y="299741"/>
                  </a:lnTo>
                  <a:lnTo>
                    <a:pt x="527078" y="355143"/>
                  </a:lnTo>
                  <a:lnTo>
                    <a:pt x="521000" y="409862"/>
                  </a:lnTo>
                  <a:lnTo>
                    <a:pt x="512147" y="456608"/>
                  </a:lnTo>
                  <a:lnTo>
                    <a:pt x="499657" y="488090"/>
                  </a:lnTo>
                  <a:lnTo>
                    <a:pt x="493884" y="473258"/>
                  </a:lnTo>
                  <a:lnTo>
                    <a:pt x="477325" y="395503"/>
                  </a:lnTo>
                  <a:lnTo>
                    <a:pt x="471553" y="381132"/>
                  </a:lnTo>
                  <a:lnTo>
                    <a:pt x="444864" y="426354"/>
                  </a:lnTo>
                  <a:lnTo>
                    <a:pt x="418107" y="475162"/>
                  </a:lnTo>
                  <a:lnTo>
                    <a:pt x="365731" y="573143"/>
                  </a:lnTo>
                  <a:lnTo>
                    <a:pt x="340779" y="617125"/>
                  </a:lnTo>
                  <a:lnTo>
                    <a:pt x="317097" y="654305"/>
                  </a:lnTo>
                  <a:lnTo>
                    <a:pt x="295018" y="682087"/>
                  </a:lnTo>
                  <a:lnTo>
                    <a:pt x="270992" y="696248"/>
                  </a:lnTo>
                  <a:lnTo>
                    <a:pt x="234019" y="705348"/>
                  </a:lnTo>
                  <a:lnTo>
                    <a:pt x="188737" y="709524"/>
                  </a:lnTo>
                  <a:close/>
                </a:path>
              </a:pathLst>
            </a:custGeom>
            <a:solidFill>
              <a:srgbClr val="EC2528"/>
            </a:solidFill>
          </p:spPr>
          <p:txBody>
            <a:bodyPr wrap="square" lIns="0" tIns="0" rIns="0" bIns="0" rtlCol="0"/>
            <a:lstStyle/>
            <a:p>
              <a:endParaRPr/>
            </a:p>
          </p:txBody>
        </p:sp>
        <p:sp>
          <p:nvSpPr>
            <p:cNvPr id="91" name="object 91"/>
            <p:cNvSpPr/>
            <p:nvPr/>
          </p:nvSpPr>
          <p:spPr>
            <a:xfrm>
              <a:off x="6792938" y="11016582"/>
              <a:ext cx="431165" cy="2583815"/>
            </a:xfrm>
            <a:custGeom>
              <a:avLst/>
              <a:gdLst/>
              <a:ahLst/>
              <a:cxnLst/>
              <a:rect l="l" t="t" r="r" b="b"/>
              <a:pathLst>
                <a:path w="431165" h="2583815">
                  <a:moveTo>
                    <a:pt x="69202" y="2583361"/>
                  </a:moveTo>
                  <a:lnTo>
                    <a:pt x="30084" y="2583492"/>
                  </a:lnTo>
                  <a:lnTo>
                    <a:pt x="6989" y="2570314"/>
                  </a:lnTo>
                  <a:lnTo>
                    <a:pt x="9004" y="2541069"/>
                  </a:lnTo>
                  <a:lnTo>
                    <a:pt x="61574" y="2427993"/>
                  </a:lnTo>
                  <a:lnTo>
                    <a:pt x="82320" y="2381996"/>
                  </a:lnTo>
                  <a:lnTo>
                    <a:pt x="103513" y="2333055"/>
                  </a:lnTo>
                  <a:lnTo>
                    <a:pt x="124454" y="2281894"/>
                  </a:lnTo>
                  <a:lnTo>
                    <a:pt x="144446" y="2229237"/>
                  </a:lnTo>
                  <a:lnTo>
                    <a:pt x="162791" y="2175811"/>
                  </a:lnTo>
                  <a:lnTo>
                    <a:pt x="178790" y="2122339"/>
                  </a:lnTo>
                  <a:lnTo>
                    <a:pt x="191745" y="2069547"/>
                  </a:lnTo>
                  <a:lnTo>
                    <a:pt x="200958" y="2018158"/>
                  </a:lnTo>
                  <a:lnTo>
                    <a:pt x="205730" y="1968898"/>
                  </a:lnTo>
                  <a:lnTo>
                    <a:pt x="177383" y="1580336"/>
                  </a:lnTo>
                  <a:lnTo>
                    <a:pt x="106241" y="912518"/>
                  </a:lnTo>
                  <a:lnTo>
                    <a:pt x="33411" y="280666"/>
                  </a:lnTo>
                  <a:lnTo>
                    <a:pt x="0" y="0"/>
                  </a:lnTo>
                  <a:lnTo>
                    <a:pt x="421010" y="0"/>
                  </a:lnTo>
                  <a:lnTo>
                    <a:pt x="385121" y="990899"/>
                  </a:lnTo>
                  <a:lnTo>
                    <a:pt x="370259" y="1515862"/>
                  </a:lnTo>
                  <a:lnTo>
                    <a:pt x="373815" y="1750084"/>
                  </a:lnTo>
                  <a:lnTo>
                    <a:pt x="393179" y="1868762"/>
                  </a:lnTo>
                  <a:lnTo>
                    <a:pt x="417145" y="1970119"/>
                  </a:lnTo>
                  <a:lnTo>
                    <a:pt x="426305" y="2017698"/>
                  </a:lnTo>
                  <a:lnTo>
                    <a:pt x="430688" y="2063669"/>
                  </a:lnTo>
                  <a:lnTo>
                    <a:pt x="428121" y="2108374"/>
                  </a:lnTo>
                  <a:lnTo>
                    <a:pt x="416433" y="2152159"/>
                  </a:lnTo>
                  <a:lnTo>
                    <a:pt x="393452" y="2195365"/>
                  </a:lnTo>
                  <a:lnTo>
                    <a:pt x="367878" y="2235525"/>
                  </a:lnTo>
                  <a:lnTo>
                    <a:pt x="341418" y="2281105"/>
                  </a:lnTo>
                  <a:lnTo>
                    <a:pt x="261681" y="2425773"/>
                  </a:lnTo>
                  <a:lnTo>
                    <a:pt x="236635" y="2468443"/>
                  </a:lnTo>
                  <a:lnTo>
                    <a:pt x="213180" y="2504238"/>
                  </a:lnTo>
                  <a:lnTo>
                    <a:pt x="159154" y="2554206"/>
                  </a:lnTo>
                  <a:lnTo>
                    <a:pt x="115254" y="2572679"/>
                  </a:lnTo>
                  <a:lnTo>
                    <a:pt x="69202" y="2583361"/>
                  </a:lnTo>
                  <a:close/>
                </a:path>
              </a:pathLst>
            </a:custGeom>
            <a:solidFill>
              <a:srgbClr val="F7A580"/>
            </a:solidFill>
          </p:spPr>
          <p:txBody>
            <a:bodyPr wrap="square" lIns="0" tIns="0" rIns="0" bIns="0" rtlCol="0"/>
            <a:lstStyle/>
            <a:p>
              <a:endParaRPr/>
            </a:p>
          </p:txBody>
        </p:sp>
        <p:sp>
          <p:nvSpPr>
            <p:cNvPr id="92" name="object 92"/>
            <p:cNvSpPr/>
            <p:nvPr/>
          </p:nvSpPr>
          <p:spPr>
            <a:xfrm>
              <a:off x="7434140" y="13416314"/>
              <a:ext cx="151130" cy="122555"/>
            </a:xfrm>
            <a:custGeom>
              <a:avLst/>
              <a:gdLst/>
              <a:ahLst/>
              <a:cxnLst/>
              <a:rect l="l" t="t" r="r" b="b"/>
              <a:pathLst>
                <a:path w="151129" h="122555">
                  <a:moveTo>
                    <a:pt x="150887" y="121964"/>
                  </a:moveTo>
                  <a:lnTo>
                    <a:pt x="0" y="121964"/>
                  </a:lnTo>
                  <a:lnTo>
                    <a:pt x="0" y="0"/>
                  </a:lnTo>
                  <a:lnTo>
                    <a:pt x="150887" y="0"/>
                  </a:lnTo>
                  <a:lnTo>
                    <a:pt x="150887" y="121964"/>
                  </a:lnTo>
                  <a:close/>
                </a:path>
              </a:pathLst>
            </a:custGeom>
            <a:solidFill>
              <a:srgbClr val="650E12"/>
            </a:solidFill>
          </p:spPr>
          <p:txBody>
            <a:bodyPr wrap="square" lIns="0" tIns="0" rIns="0" bIns="0" rtlCol="0"/>
            <a:lstStyle/>
            <a:p>
              <a:endParaRPr/>
            </a:p>
          </p:txBody>
        </p:sp>
        <p:sp>
          <p:nvSpPr>
            <p:cNvPr id="93" name="object 93"/>
            <p:cNvSpPr/>
            <p:nvPr/>
          </p:nvSpPr>
          <p:spPr>
            <a:xfrm>
              <a:off x="7393050" y="13050188"/>
              <a:ext cx="541020" cy="709930"/>
            </a:xfrm>
            <a:custGeom>
              <a:avLst/>
              <a:gdLst/>
              <a:ahLst/>
              <a:cxnLst/>
              <a:rect l="l" t="t" r="r" b="b"/>
              <a:pathLst>
                <a:path w="541020" h="709930">
                  <a:moveTo>
                    <a:pt x="352272" y="709524"/>
                  </a:moveTo>
                  <a:lnTo>
                    <a:pt x="306997" y="705348"/>
                  </a:lnTo>
                  <a:lnTo>
                    <a:pt x="246001" y="682087"/>
                  </a:lnTo>
                  <a:lnTo>
                    <a:pt x="200114" y="617125"/>
                  </a:lnTo>
                  <a:lnTo>
                    <a:pt x="175152" y="573143"/>
                  </a:lnTo>
                  <a:lnTo>
                    <a:pt x="122764" y="475162"/>
                  </a:lnTo>
                  <a:lnTo>
                    <a:pt x="95969" y="426354"/>
                  </a:lnTo>
                  <a:lnTo>
                    <a:pt x="69193" y="381132"/>
                  </a:lnTo>
                  <a:lnTo>
                    <a:pt x="63420" y="395503"/>
                  </a:lnTo>
                  <a:lnTo>
                    <a:pt x="46862" y="473258"/>
                  </a:lnTo>
                  <a:lnTo>
                    <a:pt x="41089" y="488090"/>
                  </a:lnTo>
                  <a:lnTo>
                    <a:pt x="19867" y="409862"/>
                  </a:lnTo>
                  <a:lnTo>
                    <a:pt x="13770" y="355143"/>
                  </a:lnTo>
                  <a:lnTo>
                    <a:pt x="9560" y="299741"/>
                  </a:lnTo>
                  <a:lnTo>
                    <a:pt x="6395" y="250949"/>
                  </a:lnTo>
                  <a:lnTo>
                    <a:pt x="3436" y="216056"/>
                  </a:lnTo>
                  <a:lnTo>
                    <a:pt x="0" y="163196"/>
                  </a:lnTo>
                  <a:lnTo>
                    <a:pt x="2140" y="109133"/>
                  </a:lnTo>
                  <a:lnTo>
                    <a:pt x="8884" y="54712"/>
                  </a:lnTo>
                  <a:lnTo>
                    <a:pt x="19261" y="776"/>
                  </a:lnTo>
                  <a:lnTo>
                    <a:pt x="37441" y="0"/>
                  </a:lnTo>
                  <a:lnTo>
                    <a:pt x="78935" y="16481"/>
                  </a:lnTo>
                  <a:lnTo>
                    <a:pt x="131949" y="44057"/>
                  </a:lnTo>
                  <a:lnTo>
                    <a:pt x="184690" y="76569"/>
                  </a:lnTo>
                  <a:lnTo>
                    <a:pt x="225365" y="107852"/>
                  </a:lnTo>
                  <a:lnTo>
                    <a:pt x="248571" y="175979"/>
                  </a:lnTo>
                  <a:lnTo>
                    <a:pt x="262658" y="219889"/>
                  </a:lnTo>
                  <a:lnTo>
                    <a:pt x="282954" y="263512"/>
                  </a:lnTo>
                  <a:lnTo>
                    <a:pt x="307972" y="306882"/>
                  </a:lnTo>
                  <a:lnTo>
                    <a:pt x="336227" y="350035"/>
                  </a:lnTo>
                  <a:lnTo>
                    <a:pt x="396496" y="435828"/>
                  </a:lnTo>
                  <a:lnTo>
                    <a:pt x="425538" y="478540"/>
                  </a:lnTo>
                  <a:lnTo>
                    <a:pt x="453471" y="518031"/>
                  </a:lnTo>
                  <a:lnTo>
                    <a:pt x="482018" y="555041"/>
                  </a:lnTo>
                  <a:lnTo>
                    <a:pt x="510565" y="593841"/>
                  </a:lnTo>
                  <a:lnTo>
                    <a:pt x="538498" y="638704"/>
                  </a:lnTo>
                  <a:lnTo>
                    <a:pt x="540828" y="661247"/>
                  </a:lnTo>
                  <a:lnTo>
                    <a:pt x="523624" y="679674"/>
                  </a:lnTo>
                  <a:lnTo>
                    <a:pt x="491527" y="693850"/>
                  </a:lnTo>
                  <a:lnTo>
                    <a:pt x="449176" y="703640"/>
                  </a:lnTo>
                  <a:lnTo>
                    <a:pt x="401211" y="708910"/>
                  </a:lnTo>
                  <a:lnTo>
                    <a:pt x="352272" y="709524"/>
                  </a:lnTo>
                  <a:close/>
                </a:path>
              </a:pathLst>
            </a:custGeom>
            <a:solidFill>
              <a:srgbClr val="EC2528"/>
            </a:solidFill>
          </p:spPr>
          <p:txBody>
            <a:bodyPr wrap="square" lIns="0" tIns="0" rIns="0" bIns="0" rtlCol="0"/>
            <a:lstStyle/>
            <a:p>
              <a:endParaRPr/>
            </a:p>
          </p:txBody>
        </p:sp>
        <p:sp>
          <p:nvSpPr>
            <p:cNvPr id="94" name="object 94"/>
            <p:cNvSpPr/>
            <p:nvPr/>
          </p:nvSpPr>
          <p:spPr>
            <a:xfrm>
              <a:off x="7390484" y="11016582"/>
              <a:ext cx="450215" cy="2583815"/>
            </a:xfrm>
            <a:custGeom>
              <a:avLst/>
              <a:gdLst/>
              <a:ahLst/>
              <a:cxnLst/>
              <a:rect l="l" t="t" r="r" b="b"/>
              <a:pathLst>
                <a:path w="450215" h="2583815">
                  <a:moveTo>
                    <a:pt x="420121" y="2583492"/>
                  </a:moveTo>
                  <a:lnTo>
                    <a:pt x="381003" y="2583361"/>
                  </a:lnTo>
                  <a:lnTo>
                    <a:pt x="334950" y="2572679"/>
                  </a:lnTo>
                  <a:lnTo>
                    <a:pt x="291050" y="2554206"/>
                  </a:lnTo>
                  <a:lnTo>
                    <a:pt x="258390" y="2530700"/>
                  </a:lnTo>
                  <a:lnTo>
                    <a:pt x="213689" y="2468443"/>
                  </a:lnTo>
                  <a:lnTo>
                    <a:pt x="188658" y="2425773"/>
                  </a:lnTo>
                  <a:lnTo>
                    <a:pt x="108940" y="2281105"/>
                  </a:lnTo>
                  <a:lnTo>
                    <a:pt x="82521" y="2235525"/>
                  </a:lnTo>
                  <a:lnTo>
                    <a:pt x="57026" y="2195365"/>
                  </a:lnTo>
                  <a:lnTo>
                    <a:pt x="34030" y="2152159"/>
                  </a:lnTo>
                  <a:lnTo>
                    <a:pt x="22309" y="2108374"/>
                  </a:lnTo>
                  <a:lnTo>
                    <a:pt x="19704" y="2063669"/>
                  </a:lnTo>
                  <a:lnTo>
                    <a:pt x="24057" y="2017698"/>
                  </a:lnTo>
                  <a:lnTo>
                    <a:pt x="33213" y="1970119"/>
                  </a:lnTo>
                  <a:lnTo>
                    <a:pt x="57298" y="1868762"/>
                  </a:lnTo>
                  <a:lnTo>
                    <a:pt x="76048" y="1750084"/>
                  </a:lnTo>
                  <a:lnTo>
                    <a:pt x="76330" y="1515862"/>
                  </a:lnTo>
                  <a:lnTo>
                    <a:pt x="52771" y="990899"/>
                  </a:lnTo>
                  <a:lnTo>
                    <a:pt x="0" y="0"/>
                  </a:lnTo>
                  <a:lnTo>
                    <a:pt x="450205" y="0"/>
                  </a:lnTo>
                  <a:lnTo>
                    <a:pt x="416836" y="280666"/>
                  </a:lnTo>
                  <a:lnTo>
                    <a:pt x="344100" y="912518"/>
                  </a:lnTo>
                  <a:lnTo>
                    <a:pt x="273052" y="1580336"/>
                  </a:lnTo>
                  <a:lnTo>
                    <a:pt x="244748" y="1968898"/>
                  </a:lnTo>
                  <a:lnTo>
                    <a:pt x="249457" y="2018158"/>
                  </a:lnTo>
                  <a:lnTo>
                    <a:pt x="258618" y="2069547"/>
                  </a:lnTo>
                  <a:lnTo>
                    <a:pt x="271530" y="2122339"/>
                  </a:lnTo>
                  <a:lnTo>
                    <a:pt x="287494" y="2175811"/>
                  </a:lnTo>
                  <a:lnTo>
                    <a:pt x="305812" y="2229237"/>
                  </a:lnTo>
                  <a:lnTo>
                    <a:pt x="325785" y="2281894"/>
                  </a:lnTo>
                  <a:lnTo>
                    <a:pt x="346712" y="2333055"/>
                  </a:lnTo>
                  <a:lnTo>
                    <a:pt x="367895" y="2381996"/>
                  </a:lnTo>
                  <a:lnTo>
                    <a:pt x="388634" y="2427993"/>
                  </a:lnTo>
                  <a:lnTo>
                    <a:pt x="441201" y="2541069"/>
                  </a:lnTo>
                  <a:lnTo>
                    <a:pt x="443216" y="2570314"/>
                  </a:lnTo>
                  <a:lnTo>
                    <a:pt x="420121" y="2583492"/>
                  </a:lnTo>
                  <a:close/>
                </a:path>
              </a:pathLst>
            </a:custGeom>
            <a:solidFill>
              <a:srgbClr val="F7A580"/>
            </a:solidFill>
          </p:spPr>
          <p:txBody>
            <a:bodyPr wrap="square" lIns="0" tIns="0" rIns="0" bIns="0" rtlCol="0"/>
            <a:lstStyle/>
            <a:p>
              <a:endParaRPr/>
            </a:p>
          </p:txBody>
        </p:sp>
        <p:sp>
          <p:nvSpPr>
            <p:cNvPr id="95" name="object 95"/>
            <p:cNvSpPr/>
            <p:nvPr/>
          </p:nvSpPr>
          <p:spPr>
            <a:xfrm>
              <a:off x="6519063" y="8493078"/>
              <a:ext cx="1447800" cy="2792095"/>
            </a:xfrm>
            <a:custGeom>
              <a:avLst/>
              <a:gdLst/>
              <a:ahLst/>
              <a:cxnLst/>
              <a:rect l="l" t="t" r="r" b="b"/>
              <a:pathLst>
                <a:path w="1447800" h="2792095">
                  <a:moveTo>
                    <a:pt x="1289702" y="2791717"/>
                  </a:moveTo>
                  <a:lnTo>
                    <a:pt x="869237" y="2791717"/>
                  </a:lnTo>
                  <a:lnTo>
                    <a:pt x="805390" y="1396898"/>
                  </a:lnTo>
                  <a:lnTo>
                    <a:pt x="764462" y="1394715"/>
                  </a:lnTo>
                  <a:lnTo>
                    <a:pt x="701161" y="2791717"/>
                  </a:lnTo>
                  <a:lnTo>
                    <a:pt x="305798" y="2791717"/>
                  </a:lnTo>
                  <a:lnTo>
                    <a:pt x="74957" y="1730865"/>
                  </a:lnTo>
                  <a:lnTo>
                    <a:pt x="0" y="1094817"/>
                  </a:lnTo>
                  <a:lnTo>
                    <a:pt x="82716" y="629387"/>
                  </a:lnTo>
                  <a:lnTo>
                    <a:pt x="324898" y="80388"/>
                  </a:lnTo>
                  <a:lnTo>
                    <a:pt x="396820" y="57833"/>
                  </a:lnTo>
                  <a:lnTo>
                    <a:pt x="438607" y="47611"/>
                  </a:lnTo>
                  <a:lnTo>
                    <a:pt x="483693" y="38186"/>
                  </a:lnTo>
                  <a:lnTo>
                    <a:pt x="531639" y="29629"/>
                  </a:lnTo>
                  <a:lnTo>
                    <a:pt x="582004" y="22012"/>
                  </a:lnTo>
                  <a:lnTo>
                    <a:pt x="634349" y="15405"/>
                  </a:lnTo>
                  <a:lnTo>
                    <a:pt x="688236" y="9879"/>
                  </a:lnTo>
                  <a:lnTo>
                    <a:pt x="743225" y="5504"/>
                  </a:lnTo>
                  <a:lnTo>
                    <a:pt x="798876" y="2353"/>
                  </a:lnTo>
                  <a:lnTo>
                    <a:pt x="854750" y="494"/>
                  </a:lnTo>
                  <a:lnTo>
                    <a:pt x="910407" y="0"/>
                  </a:lnTo>
                  <a:lnTo>
                    <a:pt x="965409" y="940"/>
                  </a:lnTo>
                  <a:lnTo>
                    <a:pt x="1019316" y="3386"/>
                  </a:lnTo>
                  <a:lnTo>
                    <a:pt x="1071689" y="7409"/>
                  </a:lnTo>
                  <a:lnTo>
                    <a:pt x="1122088" y="13079"/>
                  </a:lnTo>
                  <a:lnTo>
                    <a:pt x="1170074" y="20467"/>
                  </a:lnTo>
                  <a:lnTo>
                    <a:pt x="1215207" y="29644"/>
                  </a:lnTo>
                  <a:lnTo>
                    <a:pt x="1257049" y="40681"/>
                  </a:lnTo>
                  <a:lnTo>
                    <a:pt x="1295159" y="53649"/>
                  </a:lnTo>
                  <a:lnTo>
                    <a:pt x="1447747" y="936154"/>
                  </a:lnTo>
                  <a:lnTo>
                    <a:pt x="1428822" y="1826845"/>
                  </a:lnTo>
                  <a:lnTo>
                    <a:pt x="1341702" y="2515454"/>
                  </a:lnTo>
                  <a:lnTo>
                    <a:pt x="1289702" y="2791717"/>
                  </a:lnTo>
                  <a:close/>
                </a:path>
              </a:pathLst>
            </a:custGeom>
            <a:solidFill>
              <a:srgbClr val="173858"/>
            </a:solidFill>
          </p:spPr>
          <p:txBody>
            <a:bodyPr wrap="square" lIns="0" tIns="0" rIns="0" bIns="0" rtlCol="0"/>
            <a:lstStyle/>
            <a:p>
              <a:endParaRPr/>
            </a:p>
          </p:txBody>
        </p:sp>
        <p:sp>
          <p:nvSpPr>
            <p:cNvPr id="96" name="object 96"/>
            <p:cNvSpPr/>
            <p:nvPr/>
          </p:nvSpPr>
          <p:spPr>
            <a:xfrm>
              <a:off x="7705713" y="7311458"/>
              <a:ext cx="844550" cy="1003935"/>
            </a:xfrm>
            <a:custGeom>
              <a:avLst/>
              <a:gdLst/>
              <a:ahLst/>
              <a:cxnLst/>
              <a:rect l="l" t="t" r="r" b="b"/>
              <a:pathLst>
                <a:path w="844550" h="1003934">
                  <a:moveTo>
                    <a:pt x="716150" y="1003617"/>
                  </a:moveTo>
                  <a:lnTo>
                    <a:pt x="655612" y="963916"/>
                  </a:lnTo>
                  <a:lnTo>
                    <a:pt x="616372" y="923602"/>
                  </a:lnTo>
                  <a:lnTo>
                    <a:pt x="575376" y="876176"/>
                  </a:lnTo>
                  <a:lnTo>
                    <a:pt x="535795" y="826536"/>
                  </a:lnTo>
                  <a:lnTo>
                    <a:pt x="462202" y="732330"/>
                  </a:lnTo>
                  <a:lnTo>
                    <a:pt x="397255" y="657129"/>
                  </a:lnTo>
                  <a:lnTo>
                    <a:pt x="304579" y="561516"/>
                  </a:lnTo>
                  <a:lnTo>
                    <a:pt x="147800" y="406072"/>
                  </a:lnTo>
                  <a:lnTo>
                    <a:pt x="113847" y="341794"/>
                  </a:lnTo>
                  <a:lnTo>
                    <a:pt x="47049" y="200853"/>
                  </a:lnTo>
                  <a:lnTo>
                    <a:pt x="0" y="61089"/>
                  </a:lnTo>
                  <a:lnTo>
                    <a:pt x="25289" y="341"/>
                  </a:lnTo>
                  <a:lnTo>
                    <a:pt x="56757" y="883"/>
                  </a:lnTo>
                  <a:lnTo>
                    <a:pt x="88008" y="94"/>
                  </a:lnTo>
                  <a:lnTo>
                    <a:pt x="151094" y="2624"/>
                  </a:lnTo>
                  <a:lnTo>
                    <a:pt x="217008" y="24131"/>
                  </a:lnTo>
                  <a:lnTo>
                    <a:pt x="251796" y="47064"/>
                  </a:lnTo>
                  <a:lnTo>
                    <a:pt x="288214" y="80817"/>
                  </a:lnTo>
                  <a:lnTo>
                    <a:pt x="326570" y="127414"/>
                  </a:lnTo>
                  <a:lnTo>
                    <a:pt x="367173" y="188881"/>
                  </a:lnTo>
                  <a:lnTo>
                    <a:pt x="391783" y="227501"/>
                  </a:lnTo>
                  <a:lnTo>
                    <a:pt x="420066" y="267846"/>
                  </a:lnTo>
                  <a:lnTo>
                    <a:pt x="451383" y="309612"/>
                  </a:lnTo>
                  <a:lnTo>
                    <a:pt x="485096" y="352490"/>
                  </a:lnTo>
                  <a:lnTo>
                    <a:pt x="520568" y="396174"/>
                  </a:lnTo>
                  <a:lnTo>
                    <a:pt x="667285" y="572829"/>
                  </a:lnTo>
                  <a:lnTo>
                    <a:pt x="701981" y="615937"/>
                  </a:lnTo>
                  <a:lnTo>
                    <a:pt x="734609" y="658010"/>
                  </a:lnTo>
                  <a:lnTo>
                    <a:pt x="764530" y="698739"/>
                  </a:lnTo>
                  <a:lnTo>
                    <a:pt x="791107" y="737819"/>
                  </a:lnTo>
                  <a:lnTo>
                    <a:pt x="813701" y="774942"/>
                  </a:lnTo>
                  <a:lnTo>
                    <a:pt x="831675" y="809801"/>
                  </a:lnTo>
                  <a:lnTo>
                    <a:pt x="844391" y="842089"/>
                  </a:lnTo>
                  <a:lnTo>
                    <a:pt x="844098" y="889377"/>
                  </a:lnTo>
                  <a:lnTo>
                    <a:pt x="820310" y="933640"/>
                  </a:lnTo>
                  <a:lnTo>
                    <a:pt x="783844" y="970412"/>
                  </a:lnTo>
                  <a:lnTo>
                    <a:pt x="745518" y="995226"/>
                  </a:lnTo>
                  <a:lnTo>
                    <a:pt x="716150" y="1003617"/>
                  </a:lnTo>
                  <a:close/>
                </a:path>
              </a:pathLst>
            </a:custGeom>
            <a:solidFill>
              <a:srgbClr val="F7A580"/>
            </a:solidFill>
          </p:spPr>
          <p:txBody>
            <a:bodyPr wrap="square" lIns="0" tIns="0" rIns="0" bIns="0" rtlCol="0"/>
            <a:lstStyle/>
            <a:p>
              <a:endParaRPr/>
            </a:p>
          </p:txBody>
        </p:sp>
        <p:sp>
          <p:nvSpPr>
            <p:cNvPr id="97" name="object 97"/>
            <p:cNvSpPr/>
            <p:nvPr/>
          </p:nvSpPr>
          <p:spPr>
            <a:xfrm>
              <a:off x="6702615" y="7078789"/>
              <a:ext cx="1370330" cy="2231390"/>
            </a:xfrm>
            <a:custGeom>
              <a:avLst/>
              <a:gdLst/>
              <a:ahLst/>
              <a:cxnLst/>
              <a:rect l="l" t="t" r="r" b="b"/>
              <a:pathLst>
                <a:path w="1370329" h="2231390">
                  <a:moveTo>
                    <a:pt x="1370266" y="421551"/>
                  </a:moveTo>
                  <a:lnTo>
                    <a:pt x="1341386" y="372364"/>
                  </a:lnTo>
                  <a:lnTo>
                    <a:pt x="1308633" y="324358"/>
                  </a:lnTo>
                  <a:lnTo>
                    <a:pt x="1272870" y="278511"/>
                  </a:lnTo>
                  <a:lnTo>
                    <a:pt x="1234973" y="235775"/>
                  </a:lnTo>
                  <a:lnTo>
                    <a:pt x="1195806" y="197091"/>
                  </a:lnTo>
                  <a:lnTo>
                    <a:pt x="1156246" y="163423"/>
                  </a:lnTo>
                  <a:lnTo>
                    <a:pt x="1117168" y="135724"/>
                  </a:lnTo>
                  <a:lnTo>
                    <a:pt x="1106716" y="129984"/>
                  </a:lnTo>
                  <a:lnTo>
                    <a:pt x="1099324" y="123329"/>
                  </a:lnTo>
                  <a:lnTo>
                    <a:pt x="1085989" y="118567"/>
                  </a:lnTo>
                  <a:lnTo>
                    <a:pt x="1079436" y="114947"/>
                  </a:lnTo>
                  <a:lnTo>
                    <a:pt x="1043927" y="102044"/>
                  </a:lnTo>
                  <a:lnTo>
                    <a:pt x="1043482" y="103352"/>
                  </a:lnTo>
                  <a:lnTo>
                    <a:pt x="971511" y="77584"/>
                  </a:lnTo>
                  <a:lnTo>
                    <a:pt x="838504" y="38138"/>
                  </a:lnTo>
                  <a:lnTo>
                    <a:pt x="734009" y="10452"/>
                  </a:lnTo>
                  <a:lnTo>
                    <a:pt x="691680" y="0"/>
                  </a:lnTo>
                  <a:lnTo>
                    <a:pt x="442823" y="40132"/>
                  </a:lnTo>
                  <a:lnTo>
                    <a:pt x="305155" y="64185"/>
                  </a:lnTo>
                  <a:lnTo>
                    <a:pt x="229438" y="81800"/>
                  </a:lnTo>
                  <a:lnTo>
                    <a:pt x="166446" y="102590"/>
                  </a:lnTo>
                  <a:lnTo>
                    <a:pt x="129946" y="131318"/>
                  </a:lnTo>
                  <a:lnTo>
                    <a:pt x="103149" y="186105"/>
                  </a:lnTo>
                  <a:lnTo>
                    <a:pt x="84874" y="264109"/>
                  </a:lnTo>
                  <a:lnTo>
                    <a:pt x="78549" y="310921"/>
                  </a:lnTo>
                  <a:lnTo>
                    <a:pt x="73914" y="362445"/>
                  </a:lnTo>
                  <a:lnTo>
                    <a:pt x="70815" y="418350"/>
                  </a:lnTo>
                  <a:lnTo>
                    <a:pt x="69100" y="478269"/>
                  </a:lnTo>
                  <a:lnTo>
                    <a:pt x="68618" y="541832"/>
                  </a:lnTo>
                  <a:lnTo>
                    <a:pt x="69227" y="608698"/>
                  </a:lnTo>
                  <a:lnTo>
                    <a:pt x="70777" y="678510"/>
                  </a:lnTo>
                  <a:lnTo>
                    <a:pt x="73126" y="750887"/>
                  </a:lnTo>
                  <a:lnTo>
                    <a:pt x="77114" y="825779"/>
                  </a:lnTo>
                  <a:lnTo>
                    <a:pt x="82994" y="894727"/>
                  </a:lnTo>
                  <a:lnTo>
                    <a:pt x="90436" y="958151"/>
                  </a:lnTo>
                  <a:lnTo>
                    <a:pt x="99098" y="1016508"/>
                  </a:lnTo>
                  <a:lnTo>
                    <a:pt x="108635" y="1070203"/>
                  </a:lnTo>
                  <a:lnTo>
                    <a:pt x="118719" y="1119657"/>
                  </a:lnTo>
                  <a:lnTo>
                    <a:pt x="128993" y="1165313"/>
                  </a:lnTo>
                  <a:lnTo>
                    <a:pt x="157607" y="1283716"/>
                  </a:lnTo>
                  <a:lnTo>
                    <a:pt x="165277" y="1318412"/>
                  </a:lnTo>
                  <a:lnTo>
                    <a:pt x="171437" y="1351445"/>
                  </a:lnTo>
                  <a:lnTo>
                    <a:pt x="175768" y="1383233"/>
                  </a:lnTo>
                  <a:lnTo>
                    <a:pt x="177901" y="1414195"/>
                  </a:lnTo>
                  <a:lnTo>
                    <a:pt x="177152" y="1435874"/>
                  </a:lnTo>
                  <a:lnTo>
                    <a:pt x="168173" y="1489367"/>
                  </a:lnTo>
                  <a:lnTo>
                    <a:pt x="139446" y="1597507"/>
                  </a:lnTo>
                  <a:lnTo>
                    <a:pt x="97790" y="1743329"/>
                  </a:lnTo>
                  <a:lnTo>
                    <a:pt x="82080" y="1801114"/>
                  </a:lnTo>
                  <a:lnTo>
                    <a:pt x="65836" y="1863775"/>
                  </a:lnTo>
                  <a:lnTo>
                    <a:pt x="49276" y="1931504"/>
                  </a:lnTo>
                  <a:lnTo>
                    <a:pt x="32639" y="2004453"/>
                  </a:lnTo>
                  <a:lnTo>
                    <a:pt x="16141" y="2082800"/>
                  </a:lnTo>
                  <a:lnTo>
                    <a:pt x="0" y="2166721"/>
                  </a:lnTo>
                  <a:lnTo>
                    <a:pt x="29502" y="2178786"/>
                  </a:lnTo>
                  <a:lnTo>
                    <a:pt x="106083" y="2198852"/>
                  </a:lnTo>
                  <a:lnTo>
                    <a:pt x="152031" y="2206942"/>
                  </a:lnTo>
                  <a:lnTo>
                    <a:pt x="202323" y="2213787"/>
                  </a:lnTo>
                  <a:lnTo>
                    <a:pt x="256387" y="2219439"/>
                  </a:lnTo>
                  <a:lnTo>
                    <a:pt x="313664" y="2223935"/>
                  </a:lnTo>
                  <a:lnTo>
                    <a:pt x="373583" y="2227326"/>
                  </a:lnTo>
                  <a:lnTo>
                    <a:pt x="435571" y="2229650"/>
                  </a:lnTo>
                  <a:lnTo>
                    <a:pt x="499071" y="2230958"/>
                  </a:lnTo>
                  <a:lnTo>
                    <a:pt x="563524" y="2231275"/>
                  </a:lnTo>
                  <a:lnTo>
                    <a:pt x="628345" y="2230666"/>
                  </a:lnTo>
                  <a:lnTo>
                    <a:pt x="692962" y="2229154"/>
                  </a:lnTo>
                  <a:lnTo>
                    <a:pt x="756831" y="2226805"/>
                  </a:lnTo>
                  <a:lnTo>
                    <a:pt x="819365" y="2223655"/>
                  </a:lnTo>
                  <a:lnTo>
                    <a:pt x="880008" y="2219731"/>
                  </a:lnTo>
                  <a:lnTo>
                    <a:pt x="938199" y="2215096"/>
                  </a:lnTo>
                  <a:lnTo>
                    <a:pt x="993343" y="2209787"/>
                  </a:lnTo>
                  <a:lnTo>
                    <a:pt x="1044905" y="2203856"/>
                  </a:lnTo>
                  <a:lnTo>
                    <a:pt x="1092288" y="2197328"/>
                  </a:lnTo>
                  <a:lnTo>
                    <a:pt x="1134948" y="2190267"/>
                  </a:lnTo>
                  <a:lnTo>
                    <a:pt x="1172311" y="2182698"/>
                  </a:lnTo>
                  <a:lnTo>
                    <a:pt x="1228877" y="2166239"/>
                  </a:lnTo>
                  <a:lnTo>
                    <a:pt x="1246936" y="2157438"/>
                  </a:lnTo>
                  <a:lnTo>
                    <a:pt x="1210475" y="1959229"/>
                  </a:lnTo>
                  <a:lnTo>
                    <a:pt x="1165656" y="1732267"/>
                  </a:lnTo>
                  <a:lnTo>
                    <a:pt x="1111605" y="1467942"/>
                  </a:lnTo>
                  <a:lnTo>
                    <a:pt x="1141577" y="1168450"/>
                  </a:lnTo>
                  <a:lnTo>
                    <a:pt x="1158049" y="996594"/>
                  </a:lnTo>
                  <a:lnTo>
                    <a:pt x="1166850" y="887564"/>
                  </a:lnTo>
                  <a:lnTo>
                    <a:pt x="1173810" y="776541"/>
                  </a:lnTo>
                  <a:lnTo>
                    <a:pt x="1175537" y="735952"/>
                  </a:lnTo>
                  <a:lnTo>
                    <a:pt x="1175664" y="728599"/>
                  </a:lnTo>
                  <a:lnTo>
                    <a:pt x="1238618" y="674293"/>
                  </a:lnTo>
                  <a:lnTo>
                    <a:pt x="1304201" y="603237"/>
                  </a:lnTo>
                  <a:lnTo>
                    <a:pt x="1340269" y="530085"/>
                  </a:lnTo>
                  <a:lnTo>
                    <a:pt x="1370266" y="421551"/>
                  </a:lnTo>
                  <a:close/>
                </a:path>
              </a:pathLst>
            </a:custGeom>
            <a:solidFill>
              <a:srgbClr val="FFFFFF"/>
            </a:solidFill>
          </p:spPr>
          <p:txBody>
            <a:bodyPr wrap="square" lIns="0" tIns="0" rIns="0" bIns="0" rtlCol="0"/>
            <a:lstStyle/>
            <a:p>
              <a:endParaRPr/>
            </a:p>
          </p:txBody>
        </p:sp>
        <p:sp>
          <p:nvSpPr>
            <p:cNvPr id="98" name="object 98"/>
            <p:cNvSpPr/>
            <p:nvPr/>
          </p:nvSpPr>
          <p:spPr>
            <a:xfrm>
              <a:off x="6610127" y="7166369"/>
              <a:ext cx="1419860" cy="2158365"/>
            </a:xfrm>
            <a:custGeom>
              <a:avLst/>
              <a:gdLst/>
              <a:ahLst/>
              <a:cxnLst/>
              <a:rect l="l" t="t" r="r" b="b"/>
              <a:pathLst>
                <a:path w="1419859" h="2158365">
                  <a:moveTo>
                    <a:pt x="650034" y="2158191"/>
                  </a:moveTo>
                  <a:lnTo>
                    <a:pt x="585580" y="2157932"/>
                  </a:lnTo>
                  <a:lnTo>
                    <a:pt x="521891" y="2156962"/>
                  </a:lnTo>
                  <a:lnTo>
                    <a:pt x="459415" y="2155256"/>
                  </a:lnTo>
                  <a:lnTo>
                    <a:pt x="398601" y="2152786"/>
                  </a:lnTo>
                  <a:lnTo>
                    <a:pt x="339897" y="2149528"/>
                  </a:lnTo>
                  <a:lnTo>
                    <a:pt x="283751" y="2145454"/>
                  </a:lnTo>
                  <a:lnTo>
                    <a:pt x="230611" y="2140541"/>
                  </a:lnTo>
                  <a:lnTo>
                    <a:pt x="180925" y="2134760"/>
                  </a:lnTo>
                  <a:lnTo>
                    <a:pt x="135142" y="2128088"/>
                  </a:lnTo>
                  <a:lnTo>
                    <a:pt x="93710" y="2120497"/>
                  </a:lnTo>
                  <a:lnTo>
                    <a:pt x="25690" y="2102456"/>
                  </a:lnTo>
                  <a:lnTo>
                    <a:pt x="0" y="2091955"/>
                  </a:lnTo>
                  <a:lnTo>
                    <a:pt x="15837" y="2012910"/>
                  </a:lnTo>
                  <a:lnTo>
                    <a:pt x="33232" y="1938406"/>
                  </a:lnTo>
                  <a:lnTo>
                    <a:pt x="51823" y="1868351"/>
                  </a:lnTo>
                  <a:lnTo>
                    <a:pt x="71248" y="1802655"/>
                  </a:lnTo>
                  <a:lnTo>
                    <a:pt x="91146" y="1741227"/>
                  </a:lnTo>
                  <a:lnTo>
                    <a:pt x="111157" y="1683978"/>
                  </a:lnTo>
                  <a:lnTo>
                    <a:pt x="130918" y="1630817"/>
                  </a:lnTo>
                  <a:lnTo>
                    <a:pt x="150068" y="1581653"/>
                  </a:lnTo>
                  <a:lnTo>
                    <a:pt x="200241" y="1457245"/>
                  </a:lnTo>
                  <a:lnTo>
                    <a:pt x="213336" y="1423169"/>
                  </a:lnTo>
                  <a:lnTo>
                    <a:pt x="224012" y="1392639"/>
                  </a:lnTo>
                  <a:lnTo>
                    <a:pt x="231911" y="1365564"/>
                  </a:lnTo>
                  <a:lnTo>
                    <a:pt x="236669" y="1341855"/>
                  </a:lnTo>
                  <a:lnTo>
                    <a:pt x="237926" y="1321421"/>
                  </a:lnTo>
                  <a:lnTo>
                    <a:pt x="235728" y="1288245"/>
                  </a:lnTo>
                  <a:lnTo>
                    <a:pt x="231273" y="1254434"/>
                  </a:lnTo>
                  <a:lnTo>
                    <a:pt x="224943" y="1219390"/>
                  </a:lnTo>
                  <a:lnTo>
                    <a:pt x="217115" y="1182516"/>
                  </a:lnTo>
                  <a:lnTo>
                    <a:pt x="188443" y="1054951"/>
                  </a:lnTo>
                  <a:lnTo>
                    <a:pt x="178420" y="1004792"/>
                  </a:lnTo>
                  <a:lnTo>
                    <a:pt x="168797" y="949818"/>
                  </a:lnTo>
                  <a:lnTo>
                    <a:pt x="159952" y="889435"/>
                  </a:lnTo>
                  <a:lnTo>
                    <a:pt x="152265" y="823043"/>
                  </a:lnTo>
                  <a:lnTo>
                    <a:pt x="146115" y="750048"/>
                  </a:lnTo>
                  <a:lnTo>
                    <a:pt x="141882" y="669851"/>
                  </a:lnTo>
                  <a:lnTo>
                    <a:pt x="140643" y="603800"/>
                  </a:lnTo>
                  <a:lnTo>
                    <a:pt x="141826" y="540602"/>
                  </a:lnTo>
                  <a:lnTo>
                    <a:pt x="145238" y="480267"/>
                  </a:lnTo>
                  <a:lnTo>
                    <a:pt x="150685" y="422808"/>
                  </a:lnTo>
                  <a:lnTo>
                    <a:pt x="157977" y="368236"/>
                  </a:lnTo>
                  <a:lnTo>
                    <a:pt x="166919" y="316564"/>
                  </a:lnTo>
                  <a:lnTo>
                    <a:pt x="177319" y="267804"/>
                  </a:lnTo>
                  <a:lnTo>
                    <a:pt x="188985" y="221966"/>
                  </a:lnTo>
                  <a:lnTo>
                    <a:pt x="201723" y="179065"/>
                  </a:lnTo>
                  <a:lnTo>
                    <a:pt x="215342" y="139110"/>
                  </a:lnTo>
                  <a:lnTo>
                    <a:pt x="229647" y="102115"/>
                  </a:lnTo>
                  <a:lnTo>
                    <a:pt x="259550" y="37050"/>
                  </a:lnTo>
                  <a:lnTo>
                    <a:pt x="283186" y="1534"/>
                  </a:lnTo>
                  <a:lnTo>
                    <a:pt x="312688" y="0"/>
                  </a:lnTo>
                  <a:lnTo>
                    <a:pt x="300230" y="84669"/>
                  </a:lnTo>
                  <a:lnTo>
                    <a:pt x="309823" y="270941"/>
                  </a:lnTo>
                  <a:lnTo>
                    <a:pt x="411912" y="457214"/>
                  </a:lnTo>
                  <a:lnTo>
                    <a:pt x="676945" y="541883"/>
                  </a:lnTo>
                  <a:lnTo>
                    <a:pt x="960967" y="533416"/>
                  </a:lnTo>
                  <a:lnTo>
                    <a:pt x="1099183" y="474148"/>
                  </a:lnTo>
                  <a:lnTo>
                    <a:pt x="1130783" y="313276"/>
                  </a:lnTo>
                  <a:lnTo>
                    <a:pt x="1094954" y="0"/>
                  </a:lnTo>
                  <a:lnTo>
                    <a:pt x="1136427" y="14461"/>
                  </a:lnTo>
                  <a:lnTo>
                    <a:pt x="1158128" y="75042"/>
                  </a:lnTo>
                  <a:lnTo>
                    <a:pt x="1205868" y="230423"/>
                  </a:lnTo>
                  <a:lnTo>
                    <a:pt x="1253609" y="441056"/>
                  </a:lnTo>
                  <a:lnTo>
                    <a:pt x="1275309" y="667395"/>
                  </a:lnTo>
                  <a:lnTo>
                    <a:pt x="1274299" y="774447"/>
                  </a:lnTo>
                  <a:lnTo>
                    <a:pt x="1267226" y="884312"/>
                  </a:lnTo>
                  <a:lnTo>
                    <a:pt x="1248028" y="1063755"/>
                  </a:lnTo>
                  <a:lnTo>
                    <a:pt x="1210643" y="1379538"/>
                  </a:lnTo>
                  <a:lnTo>
                    <a:pt x="1238235" y="1459885"/>
                  </a:lnTo>
                  <a:lnTo>
                    <a:pt x="1301639" y="1652731"/>
                  </a:lnTo>
                  <a:lnTo>
                    <a:pt x="1371796" y="1885789"/>
                  </a:lnTo>
                  <a:lnTo>
                    <a:pt x="1419648" y="2086770"/>
                  </a:lnTo>
                  <a:lnTo>
                    <a:pt x="1403904" y="2094365"/>
                  </a:lnTo>
                  <a:lnTo>
                    <a:pt x="1353647" y="2108638"/>
                  </a:lnTo>
                  <a:lnTo>
                    <a:pt x="1281353" y="2121518"/>
                  </a:lnTo>
                  <a:lnTo>
                    <a:pt x="1238062" y="2127371"/>
                  </a:lnTo>
                  <a:lnTo>
                    <a:pt x="1190606" y="2132797"/>
                  </a:lnTo>
                  <a:lnTo>
                    <a:pt x="1139433" y="2137772"/>
                  </a:lnTo>
                  <a:lnTo>
                    <a:pt x="1084992" y="2142269"/>
                  </a:lnTo>
                  <a:lnTo>
                    <a:pt x="1027731" y="2146262"/>
                  </a:lnTo>
                  <a:lnTo>
                    <a:pt x="968097" y="2149726"/>
                  </a:lnTo>
                  <a:lnTo>
                    <a:pt x="906540" y="2152634"/>
                  </a:lnTo>
                  <a:lnTo>
                    <a:pt x="843507" y="2154960"/>
                  </a:lnTo>
                  <a:lnTo>
                    <a:pt x="779446" y="2156679"/>
                  </a:lnTo>
                  <a:lnTo>
                    <a:pt x="714806" y="2157765"/>
                  </a:lnTo>
                  <a:lnTo>
                    <a:pt x="650034" y="2158191"/>
                  </a:lnTo>
                  <a:close/>
                </a:path>
              </a:pathLst>
            </a:custGeom>
            <a:solidFill>
              <a:srgbClr val="ED2F3D"/>
            </a:solidFill>
          </p:spPr>
          <p:txBody>
            <a:bodyPr wrap="square" lIns="0" tIns="0" rIns="0" bIns="0" rtlCol="0"/>
            <a:lstStyle/>
            <a:p>
              <a:endParaRPr/>
            </a:p>
          </p:txBody>
        </p:sp>
        <p:sp>
          <p:nvSpPr>
            <p:cNvPr id="99" name="object 99"/>
            <p:cNvSpPr/>
            <p:nvPr/>
          </p:nvSpPr>
          <p:spPr>
            <a:xfrm>
              <a:off x="7139733" y="6855046"/>
              <a:ext cx="363220" cy="509270"/>
            </a:xfrm>
            <a:custGeom>
              <a:avLst/>
              <a:gdLst/>
              <a:ahLst/>
              <a:cxnLst/>
              <a:rect l="l" t="t" r="r" b="b"/>
              <a:pathLst>
                <a:path w="363220" h="509270">
                  <a:moveTo>
                    <a:pt x="168349" y="509141"/>
                  </a:moveTo>
                  <a:lnTo>
                    <a:pt x="0" y="276126"/>
                  </a:lnTo>
                  <a:lnTo>
                    <a:pt x="0" y="0"/>
                  </a:lnTo>
                  <a:lnTo>
                    <a:pt x="362620" y="0"/>
                  </a:lnTo>
                  <a:lnTo>
                    <a:pt x="362620" y="276126"/>
                  </a:lnTo>
                  <a:lnTo>
                    <a:pt x="168349" y="509141"/>
                  </a:lnTo>
                  <a:close/>
                </a:path>
              </a:pathLst>
            </a:custGeom>
            <a:solidFill>
              <a:srgbClr val="F7A580"/>
            </a:solidFill>
          </p:spPr>
          <p:txBody>
            <a:bodyPr wrap="square" lIns="0" tIns="0" rIns="0" bIns="0" rtlCol="0"/>
            <a:lstStyle/>
            <a:p>
              <a:endParaRPr/>
            </a:p>
          </p:txBody>
        </p:sp>
        <p:sp>
          <p:nvSpPr>
            <p:cNvPr id="100" name="object 100"/>
            <p:cNvSpPr/>
            <p:nvPr/>
          </p:nvSpPr>
          <p:spPr>
            <a:xfrm>
              <a:off x="7144371" y="6972917"/>
              <a:ext cx="334010" cy="106045"/>
            </a:xfrm>
            <a:custGeom>
              <a:avLst/>
              <a:gdLst/>
              <a:ahLst/>
              <a:cxnLst/>
              <a:rect l="l" t="t" r="r" b="b"/>
              <a:pathLst>
                <a:path w="334009" h="106045">
                  <a:moveTo>
                    <a:pt x="176807" y="105866"/>
                  </a:moveTo>
                  <a:lnTo>
                    <a:pt x="112960" y="92663"/>
                  </a:lnTo>
                  <a:lnTo>
                    <a:pt x="60573" y="61835"/>
                  </a:lnTo>
                  <a:lnTo>
                    <a:pt x="22100" y="26556"/>
                  </a:lnTo>
                  <a:lnTo>
                    <a:pt x="0" y="0"/>
                  </a:lnTo>
                  <a:lnTo>
                    <a:pt x="49002" y="19768"/>
                  </a:lnTo>
                  <a:lnTo>
                    <a:pt x="94884" y="33731"/>
                  </a:lnTo>
                  <a:lnTo>
                    <a:pt x="136980" y="42014"/>
                  </a:lnTo>
                  <a:lnTo>
                    <a:pt x="175170" y="44747"/>
                  </a:lnTo>
                  <a:lnTo>
                    <a:pt x="208156" y="42151"/>
                  </a:lnTo>
                  <a:lnTo>
                    <a:pt x="246078" y="34413"/>
                  </a:lnTo>
                  <a:lnTo>
                    <a:pt x="288246" y="21610"/>
                  </a:lnTo>
                  <a:lnTo>
                    <a:pt x="333970" y="3819"/>
                  </a:lnTo>
                  <a:lnTo>
                    <a:pt x="306689" y="37146"/>
                  </a:lnTo>
                  <a:lnTo>
                    <a:pt x="270634" y="70293"/>
                  </a:lnTo>
                  <a:lnTo>
                    <a:pt x="226957" y="95715"/>
                  </a:lnTo>
                  <a:lnTo>
                    <a:pt x="176807" y="105866"/>
                  </a:lnTo>
                  <a:close/>
                </a:path>
              </a:pathLst>
            </a:custGeom>
            <a:solidFill>
              <a:srgbClr val="CF7052"/>
            </a:solidFill>
          </p:spPr>
          <p:txBody>
            <a:bodyPr wrap="square" lIns="0" tIns="0" rIns="0" bIns="0" rtlCol="0"/>
            <a:lstStyle/>
            <a:p>
              <a:endParaRPr/>
            </a:p>
          </p:txBody>
        </p:sp>
        <p:sp>
          <p:nvSpPr>
            <p:cNvPr id="101" name="object 101"/>
            <p:cNvSpPr/>
            <p:nvPr/>
          </p:nvSpPr>
          <p:spPr>
            <a:xfrm>
              <a:off x="6550803" y="4942190"/>
              <a:ext cx="1540510" cy="2075814"/>
            </a:xfrm>
            <a:custGeom>
              <a:avLst/>
              <a:gdLst/>
              <a:ahLst/>
              <a:cxnLst/>
              <a:rect l="l" t="t" r="r" b="b"/>
              <a:pathLst>
                <a:path w="1540509" h="2075815">
                  <a:moveTo>
                    <a:pt x="768739" y="2075474"/>
                  </a:moveTo>
                  <a:lnTo>
                    <a:pt x="715736" y="2070379"/>
                  </a:lnTo>
                  <a:lnTo>
                    <a:pt x="654755" y="2054681"/>
                  </a:lnTo>
                  <a:lnTo>
                    <a:pt x="587634" y="2028188"/>
                  </a:lnTo>
                  <a:lnTo>
                    <a:pt x="552346" y="2010833"/>
                  </a:lnTo>
                  <a:lnTo>
                    <a:pt x="516212" y="1990708"/>
                  </a:lnTo>
                  <a:lnTo>
                    <a:pt x="479463" y="1967787"/>
                  </a:lnTo>
                  <a:lnTo>
                    <a:pt x="442328" y="1942048"/>
                  </a:lnTo>
                  <a:lnTo>
                    <a:pt x="405038" y="1913465"/>
                  </a:lnTo>
                  <a:lnTo>
                    <a:pt x="367821" y="1882015"/>
                  </a:lnTo>
                  <a:lnTo>
                    <a:pt x="330908" y="1847675"/>
                  </a:lnTo>
                  <a:lnTo>
                    <a:pt x="294528" y="1810419"/>
                  </a:lnTo>
                  <a:lnTo>
                    <a:pt x="258911" y="1770224"/>
                  </a:lnTo>
                  <a:lnTo>
                    <a:pt x="224288" y="1727067"/>
                  </a:lnTo>
                  <a:lnTo>
                    <a:pt x="190888" y="1680921"/>
                  </a:lnTo>
                  <a:lnTo>
                    <a:pt x="158940" y="1631765"/>
                  </a:lnTo>
                  <a:lnTo>
                    <a:pt x="128675" y="1579574"/>
                  </a:lnTo>
                  <a:lnTo>
                    <a:pt x="100323" y="1524323"/>
                  </a:lnTo>
                  <a:lnTo>
                    <a:pt x="74113" y="1465989"/>
                  </a:lnTo>
                  <a:lnTo>
                    <a:pt x="50274" y="1404548"/>
                  </a:lnTo>
                  <a:lnTo>
                    <a:pt x="29038" y="1339975"/>
                  </a:lnTo>
                  <a:lnTo>
                    <a:pt x="15410" y="1288119"/>
                  </a:lnTo>
                  <a:lnTo>
                    <a:pt x="6414" y="1239637"/>
                  </a:lnTo>
                  <a:lnTo>
                    <a:pt x="1471" y="1193855"/>
                  </a:lnTo>
                  <a:lnTo>
                    <a:pt x="0" y="1150102"/>
                  </a:lnTo>
                  <a:lnTo>
                    <a:pt x="1421" y="1107704"/>
                  </a:lnTo>
                  <a:lnTo>
                    <a:pt x="5154" y="1065988"/>
                  </a:lnTo>
                  <a:lnTo>
                    <a:pt x="10620" y="1024282"/>
                  </a:lnTo>
                  <a:lnTo>
                    <a:pt x="31615" y="892489"/>
                  </a:lnTo>
                  <a:lnTo>
                    <a:pt x="38213" y="844091"/>
                  </a:lnTo>
                  <a:lnTo>
                    <a:pt x="43643" y="792337"/>
                  </a:lnTo>
                  <a:lnTo>
                    <a:pt x="47327" y="736555"/>
                  </a:lnTo>
                  <a:lnTo>
                    <a:pt x="48683" y="676072"/>
                  </a:lnTo>
                  <a:lnTo>
                    <a:pt x="50319" y="626421"/>
                  </a:lnTo>
                  <a:lnTo>
                    <a:pt x="55156" y="578180"/>
                  </a:lnTo>
                  <a:lnTo>
                    <a:pt x="63093" y="531410"/>
                  </a:lnTo>
                  <a:lnTo>
                    <a:pt x="74024" y="486175"/>
                  </a:lnTo>
                  <a:lnTo>
                    <a:pt x="87848" y="442536"/>
                  </a:lnTo>
                  <a:lnTo>
                    <a:pt x="104460" y="400557"/>
                  </a:lnTo>
                  <a:lnTo>
                    <a:pt x="123757" y="360300"/>
                  </a:lnTo>
                  <a:lnTo>
                    <a:pt x="145637" y="321827"/>
                  </a:lnTo>
                  <a:lnTo>
                    <a:pt x="169994" y="285202"/>
                  </a:lnTo>
                  <a:lnTo>
                    <a:pt x="196727" y="250486"/>
                  </a:lnTo>
                  <a:lnTo>
                    <a:pt x="225731" y="217742"/>
                  </a:lnTo>
                  <a:lnTo>
                    <a:pt x="256903" y="187033"/>
                  </a:lnTo>
                  <a:lnTo>
                    <a:pt x="290141" y="158421"/>
                  </a:lnTo>
                  <a:lnTo>
                    <a:pt x="325339" y="131969"/>
                  </a:lnTo>
                  <a:lnTo>
                    <a:pt x="362396" y="107739"/>
                  </a:lnTo>
                  <a:lnTo>
                    <a:pt x="401208" y="85794"/>
                  </a:lnTo>
                  <a:lnTo>
                    <a:pt x="441671" y="66197"/>
                  </a:lnTo>
                  <a:lnTo>
                    <a:pt x="483682" y="49010"/>
                  </a:lnTo>
                  <a:lnTo>
                    <a:pt x="527137" y="34295"/>
                  </a:lnTo>
                  <a:lnTo>
                    <a:pt x="571934" y="22115"/>
                  </a:lnTo>
                  <a:lnTo>
                    <a:pt x="617968" y="12534"/>
                  </a:lnTo>
                  <a:lnTo>
                    <a:pt x="665137" y="5612"/>
                  </a:lnTo>
                  <a:lnTo>
                    <a:pt x="713336" y="1413"/>
                  </a:lnTo>
                  <a:lnTo>
                    <a:pt x="762464" y="0"/>
                  </a:lnTo>
                  <a:lnTo>
                    <a:pt x="812265" y="1173"/>
                  </a:lnTo>
                  <a:lnTo>
                    <a:pt x="861278" y="4679"/>
                  </a:lnTo>
                  <a:lnTo>
                    <a:pt x="909396" y="10495"/>
                  </a:lnTo>
                  <a:lnTo>
                    <a:pt x="956513" y="18597"/>
                  </a:lnTo>
                  <a:lnTo>
                    <a:pt x="1002525" y="28962"/>
                  </a:lnTo>
                  <a:lnTo>
                    <a:pt x="1047326" y="41567"/>
                  </a:lnTo>
                  <a:lnTo>
                    <a:pt x="1090810" y="56389"/>
                  </a:lnTo>
                  <a:lnTo>
                    <a:pt x="1132872" y="73405"/>
                  </a:lnTo>
                  <a:lnTo>
                    <a:pt x="1173406" y="92593"/>
                  </a:lnTo>
                  <a:lnTo>
                    <a:pt x="1212307" y="113928"/>
                  </a:lnTo>
                  <a:lnTo>
                    <a:pt x="1249469" y="137389"/>
                  </a:lnTo>
                  <a:lnTo>
                    <a:pt x="1284787" y="162952"/>
                  </a:lnTo>
                  <a:lnTo>
                    <a:pt x="1318155" y="190593"/>
                  </a:lnTo>
                  <a:lnTo>
                    <a:pt x="1349468" y="220291"/>
                  </a:lnTo>
                  <a:lnTo>
                    <a:pt x="1378620" y="252022"/>
                  </a:lnTo>
                  <a:lnTo>
                    <a:pt x="1405506" y="285762"/>
                  </a:lnTo>
                  <a:lnTo>
                    <a:pt x="1430020" y="321489"/>
                  </a:lnTo>
                  <a:lnTo>
                    <a:pt x="1452056" y="359181"/>
                  </a:lnTo>
                  <a:lnTo>
                    <a:pt x="1471510" y="398813"/>
                  </a:lnTo>
                  <a:lnTo>
                    <a:pt x="1488276" y="440362"/>
                  </a:lnTo>
                  <a:lnTo>
                    <a:pt x="1502247" y="483807"/>
                  </a:lnTo>
                  <a:lnTo>
                    <a:pt x="1513320" y="529123"/>
                  </a:lnTo>
                  <a:lnTo>
                    <a:pt x="1521387" y="576288"/>
                  </a:lnTo>
                  <a:lnTo>
                    <a:pt x="1526345" y="625279"/>
                  </a:lnTo>
                  <a:lnTo>
                    <a:pt x="1528086" y="676072"/>
                  </a:lnTo>
                  <a:lnTo>
                    <a:pt x="1528649" y="738071"/>
                  </a:lnTo>
                  <a:lnTo>
                    <a:pt x="1531730" y="860383"/>
                  </a:lnTo>
                  <a:lnTo>
                    <a:pt x="1539447" y="1086924"/>
                  </a:lnTo>
                  <a:lnTo>
                    <a:pt x="1540396" y="1137430"/>
                  </a:lnTo>
                  <a:lnTo>
                    <a:pt x="1540506" y="1184674"/>
                  </a:lnTo>
                  <a:lnTo>
                    <a:pt x="1539554" y="1228251"/>
                  </a:lnTo>
                  <a:lnTo>
                    <a:pt x="1537315" y="1267757"/>
                  </a:lnTo>
                  <a:lnTo>
                    <a:pt x="1528086" y="1332935"/>
                  </a:lnTo>
                  <a:lnTo>
                    <a:pt x="1512471" y="1391179"/>
                  </a:lnTo>
                  <a:lnTo>
                    <a:pt x="1493376" y="1447244"/>
                  </a:lnTo>
                  <a:lnTo>
                    <a:pt x="1471083" y="1501103"/>
                  </a:lnTo>
                  <a:lnTo>
                    <a:pt x="1445879" y="1552729"/>
                  </a:lnTo>
                  <a:lnTo>
                    <a:pt x="1418048" y="1602097"/>
                  </a:lnTo>
                  <a:lnTo>
                    <a:pt x="1387874" y="1649178"/>
                  </a:lnTo>
                  <a:lnTo>
                    <a:pt x="1355643" y="1693948"/>
                  </a:lnTo>
                  <a:lnTo>
                    <a:pt x="1321638" y="1736378"/>
                  </a:lnTo>
                  <a:lnTo>
                    <a:pt x="1286145" y="1776443"/>
                  </a:lnTo>
                  <a:lnTo>
                    <a:pt x="1249449" y="1814116"/>
                  </a:lnTo>
                  <a:lnTo>
                    <a:pt x="1211833" y="1849370"/>
                  </a:lnTo>
                  <a:lnTo>
                    <a:pt x="1173583" y="1882179"/>
                  </a:lnTo>
                  <a:lnTo>
                    <a:pt x="1134984" y="1912516"/>
                  </a:lnTo>
                  <a:lnTo>
                    <a:pt x="1096319" y="1940355"/>
                  </a:lnTo>
                  <a:lnTo>
                    <a:pt x="1057875" y="1965669"/>
                  </a:lnTo>
                  <a:lnTo>
                    <a:pt x="1019935" y="1988430"/>
                  </a:lnTo>
                  <a:lnTo>
                    <a:pt x="982784" y="2008614"/>
                  </a:lnTo>
                  <a:lnTo>
                    <a:pt x="946707" y="2026193"/>
                  </a:lnTo>
                  <a:lnTo>
                    <a:pt x="878913" y="2053430"/>
                  </a:lnTo>
                  <a:lnTo>
                    <a:pt x="818832" y="2069928"/>
                  </a:lnTo>
                  <a:lnTo>
                    <a:pt x="792394" y="2074083"/>
                  </a:lnTo>
                  <a:lnTo>
                    <a:pt x="768739" y="2075474"/>
                  </a:lnTo>
                  <a:close/>
                </a:path>
              </a:pathLst>
            </a:custGeom>
            <a:solidFill>
              <a:srgbClr val="F7A580"/>
            </a:solidFill>
          </p:spPr>
          <p:txBody>
            <a:bodyPr wrap="square" lIns="0" tIns="0" rIns="0" bIns="0" rtlCol="0"/>
            <a:lstStyle/>
            <a:p>
              <a:endParaRPr/>
            </a:p>
          </p:txBody>
        </p:sp>
        <p:sp>
          <p:nvSpPr>
            <p:cNvPr id="102" name="object 102"/>
            <p:cNvSpPr/>
            <p:nvPr/>
          </p:nvSpPr>
          <p:spPr>
            <a:xfrm>
              <a:off x="6861697" y="5807705"/>
              <a:ext cx="224173" cy="92468"/>
            </a:xfrm>
            <a:prstGeom prst="rect">
              <a:avLst/>
            </a:prstGeom>
            <a:blipFill>
              <a:blip r:embed="rId23" cstate="print"/>
              <a:stretch>
                <a:fillRect/>
              </a:stretch>
            </a:blipFill>
          </p:spPr>
          <p:txBody>
            <a:bodyPr wrap="square" lIns="0" tIns="0" rIns="0" bIns="0" rtlCol="0"/>
            <a:lstStyle/>
            <a:p>
              <a:endParaRPr/>
            </a:p>
          </p:txBody>
        </p:sp>
        <p:sp>
          <p:nvSpPr>
            <p:cNvPr id="103" name="object 103"/>
            <p:cNvSpPr/>
            <p:nvPr/>
          </p:nvSpPr>
          <p:spPr>
            <a:xfrm>
              <a:off x="7578982" y="5795172"/>
              <a:ext cx="224053" cy="92422"/>
            </a:xfrm>
            <a:prstGeom prst="rect">
              <a:avLst/>
            </a:prstGeom>
            <a:blipFill>
              <a:blip r:embed="rId24" cstate="print"/>
              <a:stretch>
                <a:fillRect/>
              </a:stretch>
            </a:blipFill>
          </p:spPr>
          <p:txBody>
            <a:bodyPr wrap="square" lIns="0" tIns="0" rIns="0" bIns="0" rtlCol="0"/>
            <a:lstStyle/>
            <a:p>
              <a:endParaRPr/>
            </a:p>
          </p:txBody>
        </p:sp>
        <p:sp>
          <p:nvSpPr>
            <p:cNvPr id="104" name="object 104"/>
            <p:cNvSpPr/>
            <p:nvPr/>
          </p:nvSpPr>
          <p:spPr>
            <a:xfrm>
              <a:off x="7644236" y="6004621"/>
              <a:ext cx="73025" cy="151130"/>
            </a:xfrm>
            <a:custGeom>
              <a:avLst/>
              <a:gdLst/>
              <a:ahLst/>
              <a:cxnLst/>
              <a:rect l="l" t="t" r="r" b="b"/>
              <a:pathLst>
                <a:path w="73025" h="151129">
                  <a:moveTo>
                    <a:pt x="36562" y="150696"/>
                  </a:moveTo>
                  <a:lnTo>
                    <a:pt x="22331" y="148208"/>
                  </a:lnTo>
                  <a:lnTo>
                    <a:pt x="10709" y="141415"/>
                  </a:lnTo>
                  <a:lnTo>
                    <a:pt x="2873" y="131323"/>
                  </a:lnTo>
                  <a:lnTo>
                    <a:pt x="0" y="118936"/>
                  </a:lnTo>
                  <a:lnTo>
                    <a:pt x="0" y="31650"/>
                  </a:lnTo>
                  <a:lnTo>
                    <a:pt x="2873" y="19326"/>
                  </a:lnTo>
                  <a:lnTo>
                    <a:pt x="10709" y="9266"/>
                  </a:lnTo>
                  <a:lnTo>
                    <a:pt x="22331" y="2485"/>
                  </a:lnTo>
                  <a:lnTo>
                    <a:pt x="36562" y="0"/>
                  </a:lnTo>
                  <a:lnTo>
                    <a:pt x="50750" y="2485"/>
                  </a:lnTo>
                  <a:lnTo>
                    <a:pt x="62278" y="9266"/>
                  </a:lnTo>
                  <a:lnTo>
                    <a:pt x="70020" y="19326"/>
                  </a:lnTo>
                  <a:lnTo>
                    <a:pt x="72851" y="31650"/>
                  </a:lnTo>
                  <a:lnTo>
                    <a:pt x="72851" y="118936"/>
                  </a:lnTo>
                  <a:lnTo>
                    <a:pt x="70020" y="131323"/>
                  </a:lnTo>
                  <a:lnTo>
                    <a:pt x="62278" y="141415"/>
                  </a:lnTo>
                  <a:lnTo>
                    <a:pt x="50750" y="148208"/>
                  </a:lnTo>
                  <a:lnTo>
                    <a:pt x="36562" y="150696"/>
                  </a:lnTo>
                  <a:close/>
                </a:path>
              </a:pathLst>
            </a:custGeom>
            <a:solidFill>
              <a:srgbClr val="341F16"/>
            </a:solidFill>
          </p:spPr>
          <p:txBody>
            <a:bodyPr wrap="square" lIns="0" tIns="0" rIns="0" bIns="0" rtlCol="0"/>
            <a:lstStyle/>
            <a:p>
              <a:endParaRPr/>
            </a:p>
          </p:txBody>
        </p:sp>
        <p:sp>
          <p:nvSpPr>
            <p:cNvPr id="105" name="object 105"/>
            <p:cNvSpPr/>
            <p:nvPr/>
          </p:nvSpPr>
          <p:spPr>
            <a:xfrm>
              <a:off x="7680798" y="6039464"/>
              <a:ext cx="23495" cy="40640"/>
            </a:xfrm>
            <a:custGeom>
              <a:avLst/>
              <a:gdLst/>
              <a:ahLst/>
              <a:cxnLst/>
              <a:rect l="l" t="t" r="r" b="b"/>
              <a:pathLst>
                <a:path w="23495" h="40639">
                  <a:moveTo>
                    <a:pt x="18281" y="40409"/>
                  </a:moveTo>
                  <a:lnTo>
                    <a:pt x="5184" y="40409"/>
                  </a:lnTo>
                  <a:lnTo>
                    <a:pt x="0" y="31350"/>
                  </a:lnTo>
                  <a:lnTo>
                    <a:pt x="0" y="9058"/>
                  </a:lnTo>
                  <a:lnTo>
                    <a:pt x="5184" y="0"/>
                  </a:lnTo>
                  <a:lnTo>
                    <a:pt x="18281" y="0"/>
                  </a:lnTo>
                  <a:lnTo>
                    <a:pt x="23465" y="9058"/>
                  </a:lnTo>
                  <a:lnTo>
                    <a:pt x="23465" y="31350"/>
                  </a:lnTo>
                  <a:close/>
                </a:path>
              </a:pathLst>
            </a:custGeom>
            <a:solidFill>
              <a:srgbClr val="FFFFFF"/>
            </a:solidFill>
          </p:spPr>
          <p:txBody>
            <a:bodyPr wrap="square" lIns="0" tIns="0" rIns="0" bIns="0" rtlCol="0"/>
            <a:lstStyle/>
            <a:p>
              <a:endParaRPr/>
            </a:p>
          </p:txBody>
        </p:sp>
        <p:sp>
          <p:nvSpPr>
            <p:cNvPr id="106" name="object 106"/>
            <p:cNvSpPr/>
            <p:nvPr/>
          </p:nvSpPr>
          <p:spPr>
            <a:xfrm>
              <a:off x="6969746" y="6004621"/>
              <a:ext cx="73025" cy="151130"/>
            </a:xfrm>
            <a:custGeom>
              <a:avLst/>
              <a:gdLst/>
              <a:ahLst/>
              <a:cxnLst/>
              <a:rect l="l" t="t" r="r" b="b"/>
              <a:pathLst>
                <a:path w="73025" h="151129">
                  <a:moveTo>
                    <a:pt x="36562" y="150696"/>
                  </a:moveTo>
                  <a:lnTo>
                    <a:pt x="22216" y="148208"/>
                  </a:lnTo>
                  <a:lnTo>
                    <a:pt x="10607" y="141415"/>
                  </a:lnTo>
                  <a:lnTo>
                    <a:pt x="2835" y="131323"/>
                  </a:lnTo>
                  <a:lnTo>
                    <a:pt x="0" y="118936"/>
                  </a:lnTo>
                  <a:lnTo>
                    <a:pt x="0" y="31650"/>
                  </a:lnTo>
                  <a:lnTo>
                    <a:pt x="2835" y="19326"/>
                  </a:lnTo>
                  <a:lnTo>
                    <a:pt x="10607" y="9266"/>
                  </a:lnTo>
                  <a:lnTo>
                    <a:pt x="22216" y="2485"/>
                  </a:lnTo>
                  <a:lnTo>
                    <a:pt x="36562" y="0"/>
                  </a:lnTo>
                  <a:lnTo>
                    <a:pt x="50635" y="2485"/>
                  </a:lnTo>
                  <a:lnTo>
                    <a:pt x="62176" y="9266"/>
                  </a:lnTo>
                  <a:lnTo>
                    <a:pt x="69982" y="19326"/>
                  </a:lnTo>
                  <a:lnTo>
                    <a:pt x="72851" y="31650"/>
                  </a:lnTo>
                  <a:lnTo>
                    <a:pt x="72851" y="118936"/>
                  </a:lnTo>
                  <a:lnTo>
                    <a:pt x="69982" y="131323"/>
                  </a:lnTo>
                  <a:lnTo>
                    <a:pt x="62176" y="141415"/>
                  </a:lnTo>
                  <a:lnTo>
                    <a:pt x="50635" y="148208"/>
                  </a:lnTo>
                  <a:lnTo>
                    <a:pt x="36562" y="150696"/>
                  </a:lnTo>
                  <a:close/>
                </a:path>
              </a:pathLst>
            </a:custGeom>
            <a:solidFill>
              <a:srgbClr val="341F16"/>
            </a:solidFill>
          </p:spPr>
          <p:txBody>
            <a:bodyPr wrap="square" lIns="0" tIns="0" rIns="0" bIns="0" rtlCol="0"/>
            <a:lstStyle/>
            <a:p>
              <a:endParaRPr/>
            </a:p>
          </p:txBody>
        </p:sp>
        <p:sp>
          <p:nvSpPr>
            <p:cNvPr id="107" name="object 107"/>
            <p:cNvSpPr/>
            <p:nvPr/>
          </p:nvSpPr>
          <p:spPr>
            <a:xfrm>
              <a:off x="7010401" y="6039464"/>
              <a:ext cx="23495" cy="40640"/>
            </a:xfrm>
            <a:custGeom>
              <a:avLst/>
              <a:gdLst/>
              <a:ahLst/>
              <a:cxnLst/>
              <a:rect l="l" t="t" r="r" b="b"/>
              <a:pathLst>
                <a:path w="23495" h="40639">
                  <a:moveTo>
                    <a:pt x="18281" y="40409"/>
                  </a:moveTo>
                  <a:lnTo>
                    <a:pt x="5184" y="40409"/>
                  </a:lnTo>
                  <a:lnTo>
                    <a:pt x="0" y="31350"/>
                  </a:lnTo>
                  <a:lnTo>
                    <a:pt x="0" y="9058"/>
                  </a:lnTo>
                  <a:lnTo>
                    <a:pt x="5184" y="0"/>
                  </a:lnTo>
                  <a:lnTo>
                    <a:pt x="18281" y="0"/>
                  </a:lnTo>
                  <a:lnTo>
                    <a:pt x="23465" y="9058"/>
                  </a:lnTo>
                  <a:lnTo>
                    <a:pt x="23465" y="31350"/>
                  </a:lnTo>
                  <a:close/>
                </a:path>
              </a:pathLst>
            </a:custGeom>
            <a:solidFill>
              <a:srgbClr val="FFFFFF"/>
            </a:solidFill>
          </p:spPr>
          <p:txBody>
            <a:bodyPr wrap="square" lIns="0" tIns="0" rIns="0" bIns="0" rtlCol="0"/>
            <a:lstStyle/>
            <a:p>
              <a:endParaRPr/>
            </a:p>
          </p:txBody>
        </p:sp>
        <p:sp>
          <p:nvSpPr>
            <p:cNvPr id="108" name="object 108"/>
            <p:cNvSpPr/>
            <p:nvPr/>
          </p:nvSpPr>
          <p:spPr>
            <a:xfrm>
              <a:off x="7269337" y="6242711"/>
              <a:ext cx="128270" cy="46990"/>
            </a:xfrm>
            <a:custGeom>
              <a:avLst/>
              <a:gdLst/>
              <a:ahLst/>
              <a:cxnLst/>
              <a:rect l="l" t="t" r="r" b="b"/>
              <a:pathLst>
                <a:path w="128270" h="46989">
                  <a:moveTo>
                    <a:pt x="127967" y="46794"/>
                  </a:moveTo>
                  <a:lnTo>
                    <a:pt x="105806" y="39585"/>
                  </a:lnTo>
                  <a:lnTo>
                    <a:pt x="90859" y="35883"/>
                  </a:lnTo>
                  <a:lnTo>
                    <a:pt x="76321" y="34519"/>
                  </a:lnTo>
                  <a:lnTo>
                    <a:pt x="55388" y="34324"/>
                  </a:lnTo>
                  <a:lnTo>
                    <a:pt x="31770" y="36273"/>
                  </a:lnTo>
                  <a:lnTo>
                    <a:pt x="14392" y="40559"/>
                  </a:lnTo>
                  <a:lnTo>
                    <a:pt x="3666" y="44845"/>
                  </a:lnTo>
                  <a:lnTo>
                    <a:pt x="0" y="46794"/>
                  </a:lnTo>
                  <a:lnTo>
                    <a:pt x="17270" y="19741"/>
                  </a:lnTo>
                  <a:lnTo>
                    <a:pt x="29706" y="5849"/>
                  </a:lnTo>
                  <a:lnTo>
                    <a:pt x="43319" y="731"/>
                  </a:lnTo>
                  <a:lnTo>
                    <a:pt x="64120" y="0"/>
                  </a:lnTo>
                  <a:lnTo>
                    <a:pt x="88945" y="7311"/>
                  </a:lnTo>
                  <a:lnTo>
                    <a:pt x="109243" y="23397"/>
                  </a:lnTo>
                  <a:lnTo>
                    <a:pt x="122941" y="39482"/>
                  </a:lnTo>
                  <a:lnTo>
                    <a:pt x="127967" y="46794"/>
                  </a:lnTo>
                  <a:close/>
                </a:path>
              </a:pathLst>
            </a:custGeom>
            <a:solidFill>
              <a:srgbClr val="CF7052"/>
            </a:solidFill>
          </p:spPr>
          <p:txBody>
            <a:bodyPr wrap="square" lIns="0" tIns="0" rIns="0" bIns="0" rtlCol="0"/>
            <a:lstStyle/>
            <a:p>
              <a:endParaRPr/>
            </a:p>
          </p:txBody>
        </p:sp>
        <p:sp>
          <p:nvSpPr>
            <p:cNvPr id="109" name="object 109"/>
            <p:cNvSpPr/>
            <p:nvPr/>
          </p:nvSpPr>
          <p:spPr>
            <a:xfrm>
              <a:off x="7162107" y="6586832"/>
              <a:ext cx="342900" cy="161925"/>
            </a:xfrm>
            <a:custGeom>
              <a:avLst/>
              <a:gdLst/>
              <a:ahLst/>
              <a:cxnLst/>
              <a:rect l="l" t="t" r="r" b="b"/>
              <a:pathLst>
                <a:path w="342900" h="161925">
                  <a:moveTo>
                    <a:pt x="171350" y="161801"/>
                  </a:moveTo>
                  <a:lnTo>
                    <a:pt x="109123" y="136519"/>
                  </a:lnTo>
                  <a:lnTo>
                    <a:pt x="54161" y="80900"/>
                  </a:lnTo>
                  <a:lnTo>
                    <a:pt x="14955" y="25281"/>
                  </a:lnTo>
                  <a:lnTo>
                    <a:pt x="0" y="0"/>
                  </a:lnTo>
                  <a:lnTo>
                    <a:pt x="69867" y="13408"/>
                  </a:lnTo>
                  <a:lnTo>
                    <a:pt x="110777" y="20293"/>
                  </a:lnTo>
                  <a:lnTo>
                    <a:pt x="138591" y="22830"/>
                  </a:lnTo>
                  <a:lnTo>
                    <a:pt x="169168" y="23192"/>
                  </a:lnTo>
                  <a:lnTo>
                    <a:pt x="217347" y="19568"/>
                  </a:lnTo>
                  <a:lnTo>
                    <a:pt x="274659" y="11596"/>
                  </a:lnTo>
                  <a:lnTo>
                    <a:pt x="342701" y="0"/>
                  </a:lnTo>
                  <a:lnTo>
                    <a:pt x="302422" y="93541"/>
                  </a:lnTo>
                  <a:lnTo>
                    <a:pt x="271146" y="141575"/>
                  </a:lnTo>
                  <a:lnTo>
                    <a:pt x="232810" y="159272"/>
                  </a:lnTo>
                  <a:lnTo>
                    <a:pt x="171350" y="161801"/>
                  </a:lnTo>
                  <a:close/>
                </a:path>
              </a:pathLst>
            </a:custGeom>
            <a:solidFill>
              <a:srgbClr val="E32433"/>
            </a:solidFill>
          </p:spPr>
          <p:txBody>
            <a:bodyPr wrap="square" lIns="0" tIns="0" rIns="0" bIns="0" rtlCol="0"/>
            <a:lstStyle/>
            <a:p>
              <a:endParaRPr/>
            </a:p>
          </p:txBody>
        </p:sp>
        <p:sp>
          <p:nvSpPr>
            <p:cNvPr id="110" name="object 110"/>
            <p:cNvSpPr/>
            <p:nvPr/>
          </p:nvSpPr>
          <p:spPr>
            <a:xfrm>
              <a:off x="7169474" y="6586832"/>
              <a:ext cx="328295" cy="91440"/>
            </a:xfrm>
            <a:custGeom>
              <a:avLst/>
              <a:gdLst/>
              <a:ahLst/>
              <a:cxnLst/>
              <a:rect l="l" t="t" r="r" b="b"/>
              <a:pathLst>
                <a:path w="328295" h="91440">
                  <a:moveTo>
                    <a:pt x="163983" y="90859"/>
                  </a:moveTo>
                  <a:lnTo>
                    <a:pt x="94274" y="76662"/>
                  </a:lnTo>
                  <a:lnTo>
                    <a:pt x="42803" y="45429"/>
                  </a:lnTo>
                  <a:lnTo>
                    <a:pt x="10926" y="14196"/>
                  </a:lnTo>
                  <a:lnTo>
                    <a:pt x="0" y="0"/>
                  </a:lnTo>
                  <a:lnTo>
                    <a:pt x="66840" y="13408"/>
                  </a:lnTo>
                  <a:lnTo>
                    <a:pt x="106002" y="20293"/>
                  </a:lnTo>
                  <a:lnTo>
                    <a:pt x="132682" y="22830"/>
                  </a:lnTo>
                  <a:lnTo>
                    <a:pt x="162073" y="23192"/>
                  </a:lnTo>
                  <a:lnTo>
                    <a:pt x="208023" y="19568"/>
                  </a:lnTo>
                  <a:lnTo>
                    <a:pt x="262824" y="11596"/>
                  </a:lnTo>
                  <a:lnTo>
                    <a:pt x="327967" y="0"/>
                  </a:lnTo>
                  <a:lnTo>
                    <a:pt x="299160" y="52528"/>
                  </a:lnTo>
                  <a:lnTo>
                    <a:pt x="272476" y="79502"/>
                  </a:lnTo>
                  <a:lnTo>
                    <a:pt x="232542" y="89439"/>
                  </a:lnTo>
                  <a:lnTo>
                    <a:pt x="163983" y="90859"/>
                  </a:lnTo>
                  <a:close/>
                </a:path>
              </a:pathLst>
            </a:custGeom>
            <a:solidFill>
              <a:srgbClr val="FFFFFF"/>
            </a:solidFill>
          </p:spPr>
          <p:txBody>
            <a:bodyPr wrap="square" lIns="0" tIns="0" rIns="0" bIns="0" rtlCol="0"/>
            <a:lstStyle/>
            <a:p>
              <a:endParaRPr/>
            </a:p>
          </p:txBody>
        </p:sp>
        <p:sp>
          <p:nvSpPr>
            <p:cNvPr id="111" name="object 111"/>
            <p:cNvSpPr/>
            <p:nvPr/>
          </p:nvSpPr>
          <p:spPr>
            <a:xfrm>
              <a:off x="7145463" y="6542903"/>
              <a:ext cx="376555" cy="78740"/>
            </a:xfrm>
            <a:custGeom>
              <a:avLst/>
              <a:gdLst/>
              <a:ahLst/>
              <a:cxnLst/>
              <a:rect l="l" t="t" r="r" b="b"/>
              <a:pathLst>
                <a:path w="376554" h="78740">
                  <a:moveTo>
                    <a:pt x="187994" y="78308"/>
                  </a:moveTo>
                  <a:lnTo>
                    <a:pt x="134102" y="77771"/>
                  </a:lnTo>
                  <a:lnTo>
                    <a:pt x="96555" y="74011"/>
                  </a:lnTo>
                  <a:lnTo>
                    <a:pt x="57729" y="63804"/>
                  </a:lnTo>
                  <a:lnTo>
                    <a:pt x="0" y="43929"/>
                  </a:lnTo>
                  <a:lnTo>
                    <a:pt x="26193" y="43792"/>
                  </a:lnTo>
                  <a:lnTo>
                    <a:pt x="52720" y="41626"/>
                  </a:lnTo>
                  <a:lnTo>
                    <a:pt x="108087" y="28470"/>
                  </a:lnTo>
                  <a:lnTo>
                    <a:pt x="154617" y="8432"/>
                  </a:lnTo>
                  <a:lnTo>
                    <a:pt x="166985" y="0"/>
                  </a:lnTo>
                  <a:lnTo>
                    <a:pt x="175725" y="7366"/>
                  </a:lnTo>
                  <a:lnTo>
                    <a:pt x="190655" y="10027"/>
                  </a:lnTo>
                  <a:lnTo>
                    <a:pt x="205892" y="7673"/>
                  </a:lnTo>
                  <a:lnTo>
                    <a:pt x="215552" y="0"/>
                  </a:lnTo>
                  <a:lnTo>
                    <a:pt x="227908" y="10023"/>
                  </a:lnTo>
                  <a:lnTo>
                    <a:pt x="268579" y="28738"/>
                  </a:lnTo>
                  <a:lnTo>
                    <a:pt x="310837" y="40130"/>
                  </a:lnTo>
                  <a:lnTo>
                    <a:pt x="375989" y="43929"/>
                  </a:lnTo>
                  <a:lnTo>
                    <a:pt x="359354" y="49300"/>
                  </a:lnTo>
                  <a:lnTo>
                    <a:pt x="315962" y="61118"/>
                  </a:lnTo>
                  <a:lnTo>
                    <a:pt x="255585" y="72936"/>
                  </a:lnTo>
                  <a:lnTo>
                    <a:pt x="187994" y="78308"/>
                  </a:lnTo>
                  <a:close/>
                </a:path>
              </a:pathLst>
            </a:custGeom>
            <a:solidFill>
              <a:srgbClr val="ED2F3D"/>
            </a:solidFill>
          </p:spPr>
          <p:txBody>
            <a:bodyPr wrap="square" lIns="0" tIns="0" rIns="0" bIns="0" rtlCol="0"/>
            <a:lstStyle/>
            <a:p>
              <a:endParaRPr/>
            </a:p>
          </p:txBody>
        </p:sp>
        <p:sp>
          <p:nvSpPr>
            <p:cNvPr id="112" name="object 112"/>
            <p:cNvSpPr/>
            <p:nvPr/>
          </p:nvSpPr>
          <p:spPr>
            <a:xfrm>
              <a:off x="7608492" y="6199983"/>
              <a:ext cx="176262" cy="77380"/>
            </a:xfrm>
            <a:prstGeom prst="rect">
              <a:avLst/>
            </a:prstGeom>
            <a:blipFill>
              <a:blip r:embed="rId25" cstate="print"/>
              <a:stretch>
                <a:fillRect/>
              </a:stretch>
            </a:blipFill>
          </p:spPr>
          <p:txBody>
            <a:bodyPr wrap="square" lIns="0" tIns="0" rIns="0" bIns="0" rtlCol="0"/>
            <a:lstStyle/>
            <a:p>
              <a:endParaRPr/>
            </a:p>
          </p:txBody>
        </p:sp>
        <p:sp>
          <p:nvSpPr>
            <p:cNvPr id="113" name="object 113"/>
            <p:cNvSpPr/>
            <p:nvPr/>
          </p:nvSpPr>
          <p:spPr>
            <a:xfrm>
              <a:off x="6912174" y="6202548"/>
              <a:ext cx="175989" cy="77271"/>
            </a:xfrm>
            <a:prstGeom prst="rect">
              <a:avLst/>
            </a:prstGeom>
            <a:blipFill>
              <a:blip r:embed="rId26" cstate="print"/>
              <a:stretch>
                <a:fillRect/>
              </a:stretch>
            </a:blipFill>
          </p:spPr>
          <p:txBody>
            <a:bodyPr wrap="square" lIns="0" tIns="0" rIns="0" bIns="0" rtlCol="0"/>
            <a:lstStyle/>
            <a:p>
              <a:endParaRPr/>
            </a:p>
          </p:txBody>
        </p:sp>
        <p:sp>
          <p:nvSpPr>
            <p:cNvPr id="114" name="object 114"/>
            <p:cNvSpPr/>
            <p:nvPr/>
          </p:nvSpPr>
          <p:spPr>
            <a:xfrm>
              <a:off x="6423497" y="4771549"/>
              <a:ext cx="1810385" cy="2217420"/>
            </a:xfrm>
            <a:custGeom>
              <a:avLst/>
              <a:gdLst/>
              <a:ahLst/>
              <a:cxnLst/>
              <a:rect l="l" t="t" r="r" b="b"/>
              <a:pathLst>
                <a:path w="1810384" h="2217420">
                  <a:moveTo>
                    <a:pt x="1329334" y="2217194"/>
                  </a:moveTo>
                  <a:lnTo>
                    <a:pt x="1368836" y="2155177"/>
                  </a:lnTo>
                  <a:lnTo>
                    <a:pt x="1387620" y="2121038"/>
                  </a:lnTo>
                  <a:lnTo>
                    <a:pt x="1405631" y="2084956"/>
                  </a:lnTo>
                  <a:lnTo>
                    <a:pt x="1422771" y="2047040"/>
                  </a:lnTo>
                  <a:lnTo>
                    <a:pt x="1438946" y="2007398"/>
                  </a:lnTo>
                  <a:lnTo>
                    <a:pt x="1454058" y="1966137"/>
                  </a:lnTo>
                  <a:lnTo>
                    <a:pt x="1468012" y="1923367"/>
                  </a:lnTo>
                  <a:lnTo>
                    <a:pt x="1480711" y="1879195"/>
                  </a:lnTo>
                  <a:lnTo>
                    <a:pt x="1492058" y="1833729"/>
                  </a:lnTo>
                  <a:lnTo>
                    <a:pt x="1501958" y="1787078"/>
                  </a:lnTo>
                  <a:lnTo>
                    <a:pt x="1510315" y="1739350"/>
                  </a:lnTo>
                  <a:lnTo>
                    <a:pt x="1517031" y="1690653"/>
                  </a:lnTo>
                  <a:lnTo>
                    <a:pt x="1522011" y="1641095"/>
                  </a:lnTo>
                  <a:lnTo>
                    <a:pt x="1525158" y="1590784"/>
                  </a:lnTo>
                  <a:lnTo>
                    <a:pt x="1526377" y="1539830"/>
                  </a:lnTo>
                  <a:lnTo>
                    <a:pt x="1525570" y="1488339"/>
                  </a:lnTo>
                  <a:lnTo>
                    <a:pt x="1522642" y="1436420"/>
                  </a:lnTo>
                  <a:lnTo>
                    <a:pt x="1517496" y="1384182"/>
                  </a:lnTo>
                  <a:lnTo>
                    <a:pt x="1510036" y="1331732"/>
                  </a:lnTo>
                  <a:lnTo>
                    <a:pt x="1500165" y="1279179"/>
                  </a:lnTo>
                  <a:lnTo>
                    <a:pt x="1487788" y="1226631"/>
                  </a:lnTo>
                  <a:lnTo>
                    <a:pt x="1472808" y="1174195"/>
                  </a:lnTo>
                  <a:lnTo>
                    <a:pt x="1455129" y="1121982"/>
                  </a:lnTo>
                  <a:lnTo>
                    <a:pt x="1434654" y="1070097"/>
                  </a:lnTo>
                  <a:lnTo>
                    <a:pt x="1407485" y="1014036"/>
                  </a:lnTo>
                  <a:lnTo>
                    <a:pt x="1376158" y="963172"/>
                  </a:lnTo>
                  <a:lnTo>
                    <a:pt x="1341162" y="917243"/>
                  </a:lnTo>
                  <a:lnTo>
                    <a:pt x="1302984" y="875986"/>
                  </a:lnTo>
                  <a:lnTo>
                    <a:pt x="1262110" y="839140"/>
                  </a:lnTo>
                  <a:lnTo>
                    <a:pt x="1219028" y="806444"/>
                  </a:lnTo>
                  <a:lnTo>
                    <a:pt x="1174226" y="777635"/>
                  </a:lnTo>
                  <a:lnTo>
                    <a:pt x="1128190" y="752452"/>
                  </a:lnTo>
                  <a:lnTo>
                    <a:pt x="1081407" y="730632"/>
                  </a:lnTo>
                  <a:lnTo>
                    <a:pt x="1034366" y="711915"/>
                  </a:lnTo>
                  <a:lnTo>
                    <a:pt x="987553" y="696038"/>
                  </a:lnTo>
                  <a:lnTo>
                    <a:pt x="941455" y="682739"/>
                  </a:lnTo>
                  <a:lnTo>
                    <a:pt x="896560" y="671757"/>
                  </a:lnTo>
                  <a:lnTo>
                    <a:pt x="853354" y="662830"/>
                  </a:lnTo>
                  <a:lnTo>
                    <a:pt x="812326" y="655696"/>
                  </a:lnTo>
                  <a:lnTo>
                    <a:pt x="773962" y="650093"/>
                  </a:lnTo>
                  <a:lnTo>
                    <a:pt x="639159" y="635884"/>
                  </a:lnTo>
                  <a:lnTo>
                    <a:pt x="627013" y="633971"/>
                  </a:lnTo>
                  <a:lnTo>
                    <a:pt x="625377" y="635320"/>
                  </a:lnTo>
                  <a:lnTo>
                    <a:pt x="642141" y="643811"/>
                  </a:lnTo>
                  <a:lnTo>
                    <a:pt x="673594" y="658030"/>
                  </a:lnTo>
                  <a:lnTo>
                    <a:pt x="921269" y="765487"/>
                  </a:lnTo>
                  <a:lnTo>
                    <a:pt x="962902" y="784342"/>
                  </a:lnTo>
                  <a:lnTo>
                    <a:pt x="993241" y="799015"/>
                  </a:lnTo>
                  <a:lnTo>
                    <a:pt x="1008573" y="808089"/>
                  </a:lnTo>
                  <a:lnTo>
                    <a:pt x="1005186" y="810151"/>
                  </a:lnTo>
                  <a:lnTo>
                    <a:pt x="938672" y="810176"/>
                  </a:lnTo>
                  <a:lnTo>
                    <a:pt x="897684" y="808804"/>
                  </a:lnTo>
                  <a:lnTo>
                    <a:pt x="849352" y="805240"/>
                  </a:lnTo>
                  <a:lnTo>
                    <a:pt x="794913" y="798583"/>
                  </a:lnTo>
                  <a:lnTo>
                    <a:pt x="735608" y="787932"/>
                  </a:lnTo>
                  <a:lnTo>
                    <a:pt x="672675" y="772387"/>
                  </a:lnTo>
                  <a:lnTo>
                    <a:pt x="607351" y="751045"/>
                  </a:lnTo>
                  <a:lnTo>
                    <a:pt x="540876" y="723005"/>
                  </a:lnTo>
                  <a:lnTo>
                    <a:pt x="474489" y="687368"/>
                  </a:lnTo>
                  <a:lnTo>
                    <a:pt x="300367" y="920530"/>
                  </a:lnTo>
                  <a:lnTo>
                    <a:pt x="226467" y="1149763"/>
                  </a:lnTo>
                  <a:lnTo>
                    <a:pt x="238515" y="1511428"/>
                  </a:lnTo>
                  <a:lnTo>
                    <a:pt x="322238" y="2141886"/>
                  </a:lnTo>
                  <a:lnTo>
                    <a:pt x="261221" y="2019507"/>
                  </a:lnTo>
                  <a:lnTo>
                    <a:pt x="132674" y="1694669"/>
                  </a:lnTo>
                  <a:lnTo>
                    <a:pt x="18349" y="1230819"/>
                  </a:lnTo>
                  <a:lnTo>
                    <a:pt x="0" y="691406"/>
                  </a:lnTo>
                  <a:lnTo>
                    <a:pt x="3920" y="662528"/>
                  </a:lnTo>
                  <a:lnTo>
                    <a:pt x="17903" y="600971"/>
                  </a:lnTo>
                  <a:lnTo>
                    <a:pt x="40247" y="535611"/>
                  </a:lnTo>
                  <a:lnTo>
                    <a:pt x="71163" y="467966"/>
                  </a:lnTo>
                  <a:lnTo>
                    <a:pt x="89900" y="433762"/>
                  </a:lnTo>
                  <a:lnTo>
                    <a:pt x="110858" y="399556"/>
                  </a:lnTo>
                  <a:lnTo>
                    <a:pt x="134064" y="365538"/>
                  </a:lnTo>
                  <a:lnTo>
                    <a:pt x="159542" y="331898"/>
                  </a:lnTo>
                  <a:lnTo>
                    <a:pt x="187320" y="298827"/>
                  </a:lnTo>
                  <a:lnTo>
                    <a:pt x="217424" y="266513"/>
                  </a:lnTo>
                  <a:lnTo>
                    <a:pt x="249879" y="235146"/>
                  </a:lnTo>
                  <a:lnTo>
                    <a:pt x="284712" y="204918"/>
                  </a:lnTo>
                  <a:lnTo>
                    <a:pt x="321949" y="176016"/>
                  </a:lnTo>
                  <a:lnTo>
                    <a:pt x="361616" y="148632"/>
                  </a:lnTo>
                  <a:lnTo>
                    <a:pt x="403739" y="122955"/>
                  </a:lnTo>
                  <a:lnTo>
                    <a:pt x="448345" y="99174"/>
                  </a:lnTo>
                  <a:lnTo>
                    <a:pt x="495458" y="77481"/>
                  </a:lnTo>
                  <a:lnTo>
                    <a:pt x="545107" y="58063"/>
                  </a:lnTo>
                  <a:lnTo>
                    <a:pt x="597315" y="41113"/>
                  </a:lnTo>
                  <a:lnTo>
                    <a:pt x="652111" y="26818"/>
                  </a:lnTo>
                  <a:lnTo>
                    <a:pt x="709519" y="15370"/>
                  </a:lnTo>
                  <a:lnTo>
                    <a:pt x="769566" y="6957"/>
                  </a:lnTo>
                  <a:lnTo>
                    <a:pt x="832279" y="1771"/>
                  </a:lnTo>
                  <a:lnTo>
                    <a:pt x="897682" y="0"/>
                  </a:lnTo>
                  <a:lnTo>
                    <a:pt x="944998" y="910"/>
                  </a:lnTo>
                  <a:lnTo>
                    <a:pt x="992218" y="3646"/>
                  </a:lnTo>
                  <a:lnTo>
                    <a:pt x="1039223" y="8216"/>
                  </a:lnTo>
                  <a:lnTo>
                    <a:pt x="1085893" y="14626"/>
                  </a:lnTo>
                  <a:lnTo>
                    <a:pt x="1132112" y="22884"/>
                  </a:lnTo>
                  <a:lnTo>
                    <a:pt x="1177758" y="32997"/>
                  </a:lnTo>
                  <a:lnTo>
                    <a:pt x="1222715" y="44972"/>
                  </a:lnTo>
                  <a:lnTo>
                    <a:pt x="1266863" y="58817"/>
                  </a:lnTo>
                  <a:lnTo>
                    <a:pt x="1310082" y="74539"/>
                  </a:lnTo>
                  <a:lnTo>
                    <a:pt x="1352256" y="92145"/>
                  </a:lnTo>
                  <a:lnTo>
                    <a:pt x="1393264" y="111643"/>
                  </a:lnTo>
                  <a:lnTo>
                    <a:pt x="1432988" y="133039"/>
                  </a:lnTo>
                  <a:lnTo>
                    <a:pt x="1471309" y="156342"/>
                  </a:lnTo>
                  <a:lnTo>
                    <a:pt x="1508109" y="181558"/>
                  </a:lnTo>
                  <a:lnTo>
                    <a:pt x="1543269" y="208696"/>
                  </a:lnTo>
                  <a:lnTo>
                    <a:pt x="1576669" y="237761"/>
                  </a:lnTo>
                  <a:lnTo>
                    <a:pt x="1608191" y="268762"/>
                  </a:lnTo>
                  <a:lnTo>
                    <a:pt x="1637717" y="301705"/>
                  </a:lnTo>
                  <a:lnTo>
                    <a:pt x="1665127" y="336598"/>
                  </a:lnTo>
                  <a:lnTo>
                    <a:pt x="1690303" y="373449"/>
                  </a:lnTo>
                  <a:lnTo>
                    <a:pt x="1713126" y="412264"/>
                  </a:lnTo>
                  <a:lnTo>
                    <a:pt x="1733477" y="453052"/>
                  </a:lnTo>
                  <a:lnTo>
                    <a:pt x="1751238" y="495818"/>
                  </a:lnTo>
                  <a:lnTo>
                    <a:pt x="1766290" y="540571"/>
                  </a:lnTo>
                  <a:lnTo>
                    <a:pt x="1778513" y="587318"/>
                  </a:lnTo>
                  <a:lnTo>
                    <a:pt x="1787789" y="636066"/>
                  </a:lnTo>
                  <a:lnTo>
                    <a:pt x="1794000" y="686822"/>
                  </a:lnTo>
                  <a:lnTo>
                    <a:pt x="1800890" y="772370"/>
                  </a:lnTo>
                  <a:lnTo>
                    <a:pt x="1805843" y="854214"/>
                  </a:lnTo>
                  <a:lnTo>
                    <a:pt x="1808925" y="932466"/>
                  </a:lnTo>
                  <a:lnTo>
                    <a:pt x="1810207" y="1007240"/>
                  </a:lnTo>
                  <a:lnTo>
                    <a:pt x="1809757" y="1078649"/>
                  </a:lnTo>
                  <a:lnTo>
                    <a:pt x="1807641" y="1146806"/>
                  </a:lnTo>
                  <a:lnTo>
                    <a:pt x="1803930" y="1211824"/>
                  </a:lnTo>
                  <a:lnTo>
                    <a:pt x="1798691" y="1273816"/>
                  </a:lnTo>
                  <a:lnTo>
                    <a:pt x="1791992" y="1332896"/>
                  </a:lnTo>
                  <a:lnTo>
                    <a:pt x="1783902" y="1389176"/>
                  </a:lnTo>
                  <a:lnTo>
                    <a:pt x="1774490" y="1442769"/>
                  </a:lnTo>
                  <a:lnTo>
                    <a:pt x="1763823" y="1493789"/>
                  </a:lnTo>
                  <a:lnTo>
                    <a:pt x="1751969" y="1542350"/>
                  </a:lnTo>
                  <a:lnTo>
                    <a:pt x="1738998" y="1588563"/>
                  </a:lnTo>
                  <a:lnTo>
                    <a:pt x="1724977" y="1632542"/>
                  </a:lnTo>
                  <a:lnTo>
                    <a:pt x="1709974" y="1674400"/>
                  </a:lnTo>
                  <a:lnTo>
                    <a:pt x="1694059" y="1714250"/>
                  </a:lnTo>
                  <a:lnTo>
                    <a:pt x="1677299" y="1752206"/>
                  </a:lnTo>
                  <a:lnTo>
                    <a:pt x="1659763" y="1788380"/>
                  </a:lnTo>
                  <a:lnTo>
                    <a:pt x="1641518" y="1822886"/>
                  </a:lnTo>
                  <a:lnTo>
                    <a:pt x="1603178" y="1887346"/>
                  </a:lnTo>
                  <a:lnTo>
                    <a:pt x="1562826" y="1946489"/>
                  </a:lnTo>
                  <a:lnTo>
                    <a:pt x="1521007" y="2001222"/>
                  </a:lnTo>
                  <a:lnTo>
                    <a:pt x="1456726" y="2077029"/>
                  </a:lnTo>
                  <a:lnTo>
                    <a:pt x="1329334" y="2217194"/>
                  </a:lnTo>
                  <a:close/>
                </a:path>
              </a:pathLst>
            </a:custGeom>
            <a:solidFill>
              <a:srgbClr val="F04523"/>
            </a:solidFill>
          </p:spPr>
          <p:txBody>
            <a:bodyPr wrap="square" lIns="0" tIns="0" rIns="0" bIns="0" rtlCol="0"/>
            <a:lstStyle/>
            <a:p>
              <a:endParaRPr/>
            </a:p>
          </p:txBody>
        </p:sp>
        <p:sp>
          <p:nvSpPr>
            <p:cNvPr id="115" name="object 115"/>
            <p:cNvSpPr/>
            <p:nvPr/>
          </p:nvSpPr>
          <p:spPr>
            <a:xfrm>
              <a:off x="7018579" y="7078789"/>
              <a:ext cx="612140" cy="309880"/>
            </a:xfrm>
            <a:custGeom>
              <a:avLst/>
              <a:gdLst/>
              <a:ahLst/>
              <a:cxnLst/>
              <a:rect l="l" t="t" r="r" b="b"/>
              <a:pathLst>
                <a:path w="612140" h="309879">
                  <a:moveTo>
                    <a:pt x="289496" y="285407"/>
                  </a:moveTo>
                  <a:lnTo>
                    <a:pt x="121145" y="52387"/>
                  </a:lnTo>
                  <a:lnTo>
                    <a:pt x="121145" y="8737"/>
                  </a:lnTo>
                  <a:lnTo>
                    <a:pt x="0" y="51574"/>
                  </a:lnTo>
                  <a:lnTo>
                    <a:pt x="37922" y="268211"/>
                  </a:lnTo>
                  <a:lnTo>
                    <a:pt x="142430" y="224561"/>
                  </a:lnTo>
                  <a:lnTo>
                    <a:pt x="142430" y="309689"/>
                  </a:lnTo>
                  <a:lnTo>
                    <a:pt x="289496" y="285407"/>
                  </a:lnTo>
                  <a:close/>
                </a:path>
                <a:path w="612140" h="309879">
                  <a:moveTo>
                    <a:pt x="612013" y="60845"/>
                  </a:moveTo>
                  <a:lnTo>
                    <a:pt x="483768" y="0"/>
                  </a:lnTo>
                  <a:lnTo>
                    <a:pt x="483768" y="52387"/>
                  </a:lnTo>
                  <a:lnTo>
                    <a:pt x="289496" y="285407"/>
                  </a:lnTo>
                  <a:lnTo>
                    <a:pt x="450748" y="309689"/>
                  </a:lnTo>
                  <a:lnTo>
                    <a:pt x="450748" y="246926"/>
                  </a:lnTo>
                  <a:lnTo>
                    <a:pt x="562622" y="298500"/>
                  </a:lnTo>
                  <a:lnTo>
                    <a:pt x="612013" y="60845"/>
                  </a:lnTo>
                  <a:close/>
                </a:path>
              </a:pathLst>
            </a:custGeom>
            <a:solidFill>
              <a:srgbClr val="D3D1D1"/>
            </a:solidFill>
          </p:spPr>
          <p:txBody>
            <a:bodyPr wrap="square" lIns="0" tIns="0" rIns="0" bIns="0" rtlCol="0"/>
            <a:lstStyle/>
            <a:p>
              <a:endParaRPr/>
            </a:p>
          </p:txBody>
        </p:sp>
        <p:sp>
          <p:nvSpPr>
            <p:cNvPr id="116" name="object 116"/>
            <p:cNvSpPr/>
            <p:nvPr/>
          </p:nvSpPr>
          <p:spPr>
            <a:xfrm>
              <a:off x="7164562" y="7967190"/>
              <a:ext cx="367030" cy="90170"/>
            </a:xfrm>
            <a:custGeom>
              <a:avLst/>
              <a:gdLst/>
              <a:ahLst/>
              <a:cxnLst/>
              <a:rect l="l" t="t" r="r" b="b"/>
              <a:pathLst>
                <a:path w="367029" h="90170">
                  <a:moveTo>
                    <a:pt x="366985" y="89768"/>
                  </a:moveTo>
                  <a:lnTo>
                    <a:pt x="323188" y="68630"/>
                  </a:lnTo>
                  <a:lnTo>
                    <a:pt x="288779" y="57776"/>
                  </a:lnTo>
                  <a:lnTo>
                    <a:pt x="245929" y="53777"/>
                  </a:lnTo>
                  <a:lnTo>
                    <a:pt x="176807" y="53206"/>
                  </a:lnTo>
                  <a:lnTo>
                    <a:pt x="99454" y="58918"/>
                  </a:lnTo>
                  <a:lnTo>
                    <a:pt x="44201" y="71487"/>
                  </a:lnTo>
                  <a:lnTo>
                    <a:pt x="11050" y="84055"/>
                  </a:lnTo>
                  <a:lnTo>
                    <a:pt x="0" y="89768"/>
                  </a:lnTo>
                  <a:lnTo>
                    <a:pt x="66132" y="37870"/>
                  </a:lnTo>
                  <a:lnTo>
                    <a:pt x="106480" y="11221"/>
                  </a:lnTo>
                  <a:lnTo>
                    <a:pt x="137517" y="1402"/>
                  </a:lnTo>
                  <a:lnTo>
                    <a:pt x="178172" y="0"/>
                  </a:lnTo>
                  <a:lnTo>
                    <a:pt x="234034" y="15062"/>
                  </a:lnTo>
                  <a:lnTo>
                    <a:pt x="296010" y="45805"/>
                  </a:lnTo>
                  <a:lnTo>
                    <a:pt x="346270" y="76087"/>
                  </a:lnTo>
                  <a:lnTo>
                    <a:pt x="366985" y="89768"/>
                  </a:lnTo>
                  <a:close/>
                </a:path>
              </a:pathLst>
            </a:custGeom>
            <a:solidFill>
              <a:srgbClr val="B0212B"/>
            </a:solidFill>
          </p:spPr>
          <p:txBody>
            <a:bodyPr wrap="square" lIns="0" tIns="0" rIns="0" bIns="0" rtlCol="0"/>
            <a:lstStyle/>
            <a:p>
              <a:endParaRPr/>
            </a:p>
          </p:txBody>
        </p:sp>
        <p:sp>
          <p:nvSpPr>
            <p:cNvPr id="117" name="object 117"/>
            <p:cNvSpPr/>
            <p:nvPr/>
          </p:nvSpPr>
          <p:spPr>
            <a:xfrm>
              <a:off x="7770341" y="8104327"/>
              <a:ext cx="765810" cy="1103630"/>
            </a:xfrm>
            <a:custGeom>
              <a:avLst/>
              <a:gdLst/>
              <a:ahLst/>
              <a:cxnLst/>
              <a:rect l="l" t="t" r="r" b="b"/>
              <a:pathLst>
                <a:path w="765809" h="1103629">
                  <a:moveTo>
                    <a:pt x="152991" y="1103194"/>
                  </a:moveTo>
                  <a:lnTo>
                    <a:pt x="101484" y="1097664"/>
                  </a:lnTo>
                  <a:lnTo>
                    <a:pt x="53795" y="1085643"/>
                  </a:lnTo>
                  <a:lnTo>
                    <a:pt x="17456" y="1069789"/>
                  </a:lnTo>
                  <a:lnTo>
                    <a:pt x="0" y="1052761"/>
                  </a:lnTo>
                  <a:lnTo>
                    <a:pt x="8956" y="1037217"/>
                  </a:lnTo>
                  <a:lnTo>
                    <a:pt x="38162" y="1019516"/>
                  </a:lnTo>
                  <a:lnTo>
                    <a:pt x="82167" y="989976"/>
                  </a:lnTo>
                  <a:lnTo>
                    <a:pt x="128596" y="953979"/>
                  </a:lnTo>
                  <a:lnTo>
                    <a:pt x="165071" y="916909"/>
                  </a:lnTo>
                  <a:lnTo>
                    <a:pt x="179215" y="884147"/>
                  </a:lnTo>
                  <a:lnTo>
                    <a:pt x="176453" y="833840"/>
                  </a:lnTo>
                  <a:lnTo>
                    <a:pt x="174726" y="822870"/>
                  </a:lnTo>
                  <a:lnTo>
                    <a:pt x="171848" y="812387"/>
                  </a:lnTo>
                  <a:lnTo>
                    <a:pt x="198110" y="817128"/>
                  </a:lnTo>
                  <a:lnTo>
                    <a:pt x="245415" y="777235"/>
                  </a:lnTo>
                  <a:lnTo>
                    <a:pt x="264222" y="733338"/>
                  </a:lnTo>
                  <a:lnTo>
                    <a:pt x="283518" y="685075"/>
                  </a:lnTo>
                  <a:lnTo>
                    <a:pt x="303163" y="633274"/>
                  </a:lnTo>
                  <a:lnTo>
                    <a:pt x="323016" y="578766"/>
                  </a:lnTo>
                  <a:lnTo>
                    <a:pt x="362783" y="464950"/>
                  </a:lnTo>
                  <a:lnTo>
                    <a:pt x="438625" y="241354"/>
                  </a:lnTo>
                  <a:lnTo>
                    <a:pt x="472450" y="144855"/>
                  </a:lnTo>
                  <a:lnTo>
                    <a:pt x="487846" y="103336"/>
                  </a:lnTo>
                  <a:lnTo>
                    <a:pt x="502044" y="67410"/>
                  </a:lnTo>
                  <a:lnTo>
                    <a:pt x="526283" y="15659"/>
                  </a:lnTo>
                  <a:lnTo>
                    <a:pt x="570208" y="835"/>
                  </a:lnTo>
                  <a:lnTo>
                    <a:pt x="612806" y="0"/>
                  </a:lnTo>
                  <a:lnTo>
                    <a:pt x="652918" y="10906"/>
                  </a:lnTo>
                  <a:lnTo>
                    <a:pt x="689383" y="31305"/>
                  </a:lnTo>
                  <a:lnTo>
                    <a:pt x="721042" y="58950"/>
                  </a:lnTo>
                  <a:lnTo>
                    <a:pt x="746735" y="91592"/>
                  </a:lnTo>
                  <a:lnTo>
                    <a:pt x="765301" y="126983"/>
                  </a:lnTo>
                  <a:lnTo>
                    <a:pt x="738460" y="171347"/>
                  </a:lnTo>
                  <a:lnTo>
                    <a:pt x="711872" y="216515"/>
                  </a:lnTo>
                  <a:lnTo>
                    <a:pt x="685544" y="262339"/>
                  </a:lnTo>
                  <a:lnTo>
                    <a:pt x="633706" y="355362"/>
                  </a:lnTo>
                  <a:lnTo>
                    <a:pt x="583015" y="449233"/>
                  </a:lnTo>
                  <a:lnTo>
                    <a:pt x="393115" y="809521"/>
                  </a:lnTo>
                  <a:lnTo>
                    <a:pt x="349202" y="889877"/>
                  </a:lnTo>
                  <a:lnTo>
                    <a:pt x="326208" y="948084"/>
                  </a:lnTo>
                  <a:lnTo>
                    <a:pt x="303546" y="996472"/>
                  </a:lnTo>
                  <a:lnTo>
                    <a:pt x="273825" y="1045005"/>
                  </a:lnTo>
                  <a:lnTo>
                    <a:pt x="237333" y="1084147"/>
                  </a:lnTo>
                  <a:lnTo>
                    <a:pt x="200784" y="1099575"/>
                  </a:lnTo>
                  <a:lnTo>
                    <a:pt x="152991" y="1103194"/>
                  </a:lnTo>
                  <a:close/>
                </a:path>
              </a:pathLst>
            </a:custGeom>
            <a:solidFill>
              <a:srgbClr val="F7A580"/>
            </a:solidFill>
          </p:spPr>
          <p:txBody>
            <a:bodyPr wrap="square" lIns="0" tIns="0" rIns="0" bIns="0" rtlCol="0"/>
            <a:lstStyle/>
            <a:p>
              <a:endParaRPr/>
            </a:p>
          </p:txBody>
        </p:sp>
        <p:sp>
          <p:nvSpPr>
            <p:cNvPr id="118" name="object 118"/>
            <p:cNvSpPr/>
            <p:nvPr/>
          </p:nvSpPr>
          <p:spPr>
            <a:xfrm>
              <a:off x="7141370" y="9809212"/>
              <a:ext cx="284480" cy="80010"/>
            </a:xfrm>
            <a:custGeom>
              <a:avLst/>
              <a:gdLst/>
              <a:ahLst/>
              <a:cxnLst/>
              <a:rect l="l" t="t" r="r" b="b"/>
              <a:pathLst>
                <a:path w="284479" h="80009">
                  <a:moveTo>
                    <a:pt x="142155" y="79672"/>
                  </a:moveTo>
                  <a:lnTo>
                    <a:pt x="91435" y="73593"/>
                  </a:lnTo>
                  <a:lnTo>
                    <a:pt x="48669" y="56821"/>
                  </a:lnTo>
                  <a:lnTo>
                    <a:pt x="17108" y="31557"/>
                  </a:lnTo>
                  <a:lnTo>
                    <a:pt x="0" y="0"/>
                  </a:lnTo>
                  <a:lnTo>
                    <a:pt x="29540" y="12201"/>
                  </a:lnTo>
                  <a:lnTo>
                    <a:pt x="63608" y="21487"/>
                  </a:lnTo>
                  <a:lnTo>
                    <a:pt x="101411" y="27396"/>
                  </a:lnTo>
                  <a:lnTo>
                    <a:pt x="142155" y="29467"/>
                  </a:lnTo>
                  <a:lnTo>
                    <a:pt x="182900" y="27396"/>
                  </a:lnTo>
                  <a:lnTo>
                    <a:pt x="220703" y="21487"/>
                  </a:lnTo>
                  <a:lnTo>
                    <a:pt x="254771" y="12201"/>
                  </a:lnTo>
                  <a:lnTo>
                    <a:pt x="284311" y="0"/>
                  </a:lnTo>
                  <a:lnTo>
                    <a:pt x="267318" y="31557"/>
                  </a:lnTo>
                  <a:lnTo>
                    <a:pt x="235743" y="56821"/>
                  </a:lnTo>
                  <a:lnTo>
                    <a:pt x="192914" y="73593"/>
                  </a:lnTo>
                  <a:lnTo>
                    <a:pt x="142155" y="79672"/>
                  </a:lnTo>
                  <a:close/>
                </a:path>
              </a:pathLst>
            </a:custGeom>
            <a:solidFill>
              <a:srgbClr val="071520"/>
            </a:solidFill>
          </p:spPr>
          <p:txBody>
            <a:bodyPr wrap="square" lIns="0" tIns="0" rIns="0" bIns="0" rtlCol="0"/>
            <a:lstStyle/>
            <a:p>
              <a:endParaRPr/>
            </a:p>
          </p:txBody>
        </p:sp>
      </p:grpSp>
      <p:sp>
        <p:nvSpPr>
          <p:cNvPr id="119" name="object 119"/>
          <p:cNvSpPr txBox="1"/>
          <p:nvPr/>
        </p:nvSpPr>
        <p:spPr>
          <a:xfrm>
            <a:off x="1587544" y="16513796"/>
            <a:ext cx="10905490" cy="608965"/>
          </a:xfrm>
          <a:prstGeom prst="rect">
            <a:avLst/>
          </a:prstGeom>
        </p:spPr>
        <p:txBody>
          <a:bodyPr vert="horz" wrap="square" lIns="0" tIns="15875" rIns="0" bIns="0" rtlCol="0">
            <a:spAutoFit/>
          </a:bodyPr>
          <a:lstStyle/>
          <a:p>
            <a:pPr marL="12700">
              <a:lnSpc>
                <a:spcPct val="100000"/>
              </a:lnSpc>
              <a:spcBef>
                <a:spcPts val="125"/>
              </a:spcBef>
            </a:pPr>
            <a:r>
              <a:rPr sz="3800" spc="-80" dirty="0">
                <a:latin typeface="Arial"/>
                <a:cs typeface="Arial"/>
              </a:rPr>
              <a:t>Teachers </a:t>
            </a:r>
            <a:r>
              <a:rPr sz="3800" spc="65" dirty="0">
                <a:latin typeface="Arial"/>
                <a:cs typeface="Arial"/>
              </a:rPr>
              <a:t>will </a:t>
            </a:r>
            <a:r>
              <a:rPr sz="3800" spc="20" dirty="0">
                <a:latin typeface="Arial"/>
                <a:cs typeface="Arial"/>
              </a:rPr>
              <a:t>help </a:t>
            </a:r>
            <a:r>
              <a:rPr sz="3800" spc="-100" dirty="0">
                <a:latin typeface="Arial"/>
                <a:cs typeface="Arial"/>
              </a:rPr>
              <a:t>me </a:t>
            </a:r>
            <a:r>
              <a:rPr sz="3800" spc="100" dirty="0">
                <a:latin typeface="Arial"/>
                <a:cs typeface="Arial"/>
              </a:rPr>
              <a:t>find </a:t>
            </a:r>
            <a:r>
              <a:rPr sz="3800" spc="65" dirty="0">
                <a:latin typeface="Arial"/>
                <a:cs typeface="Arial"/>
              </a:rPr>
              <a:t>a </a:t>
            </a:r>
            <a:r>
              <a:rPr sz="3800" spc="75" dirty="0">
                <a:latin typeface="Arial"/>
                <a:cs typeface="Arial"/>
              </a:rPr>
              <a:t>friend </a:t>
            </a:r>
            <a:r>
              <a:rPr sz="3800" spc="170" dirty="0">
                <a:latin typeface="Arial"/>
                <a:cs typeface="Arial"/>
              </a:rPr>
              <a:t>at </a:t>
            </a:r>
            <a:r>
              <a:rPr sz="3800" spc="5" dirty="0">
                <a:latin typeface="Arial"/>
                <a:cs typeface="Arial"/>
              </a:rPr>
              <a:t>break</a:t>
            </a:r>
            <a:r>
              <a:rPr sz="3800" spc="819" dirty="0">
                <a:latin typeface="Arial"/>
                <a:cs typeface="Arial"/>
              </a:rPr>
              <a:t> </a:t>
            </a:r>
            <a:r>
              <a:rPr sz="3800" spc="-10" dirty="0">
                <a:latin typeface="Arial"/>
                <a:cs typeface="Arial"/>
              </a:rPr>
              <a:t>times.</a:t>
            </a:r>
            <a:endParaRPr sz="3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48887" y="1422120"/>
            <a:ext cx="11375390" cy="12784455"/>
            <a:chOff x="1848887" y="1422120"/>
            <a:chExt cx="11375390" cy="12784455"/>
          </a:xfrm>
        </p:grpSpPr>
        <p:sp>
          <p:nvSpPr>
            <p:cNvPr id="3" name="object 3"/>
            <p:cNvSpPr/>
            <p:nvPr/>
          </p:nvSpPr>
          <p:spPr>
            <a:xfrm>
              <a:off x="1848887" y="1422120"/>
              <a:ext cx="7220704" cy="1278422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56382" y="7069810"/>
              <a:ext cx="5676265" cy="3688079"/>
            </a:xfrm>
            <a:custGeom>
              <a:avLst/>
              <a:gdLst/>
              <a:ahLst/>
              <a:cxnLst/>
              <a:rect l="l" t="t" r="r" b="b"/>
              <a:pathLst>
                <a:path w="5676265" h="3688079">
                  <a:moveTo>
                    <a:pt x="331317" y="194233"/>
                  </a:moveTo>
                  <a:lnTo>
                    <a:pt x="327228" y="145300"/>
                  </a:lnTo>
                  <a:lnTo>
                    <a:pt x="312458" y="100495"/>
                  </a:lnTo>
                  <a:lnTo>
                    <a:pt x="288417" y="61709"/>
                  </a:lnTo>
                  <a:lnTo>
                    <a:pt x="256476" y="30784"/>
                  </a:lnTo>
                  <a:lnTo>
                    <a:pt x="218046" y="9601"/>
                  </a:lnTo>
                  <a:lnTo>
                    <a:pt x="174498" y="0"/>
                  </a:lnTo>
                  <a:lnTo>
                    <a:pt x="130187" y="3670"/>
                  </a:lnTo>
                  <a:lnTo>
                    <a:pt x="89585" y="19939"/>
                  </a:lnTo>
                  <a:lnTo>
                    <a:pt x="54495" y="47117"/>
                  </a:lnTo>
                  <a:lnTo>
                    <a:pt x="26682" y="83540"/>
                  </a:lnTo>
                  <a:lnTo>
                    <a:pt x="7924" y="127508"/>
                  </a:lnTo>
                  <a:lnTo>
                    <a:pt x="0" y="177355"/>
                  </a:lnTo>
                  <a:lnTo>
                    <a:pt x="4178" y="227838"/>
                  </a:lnTo>
                  <a:lnTo>
                    <a:pt x="19621" y="273545"/>
                  </a:lnTo>
                  <a:lnTo>
                    <a:pt x="44691" y="312648"/>
                  </a:lnTo>
                  <a:lnTo>
                    <a:pt x="77724" y="343255"/>
                  </a:lnTo>
                  <a:lnTo>
                    <a:pt x="117094" y="363537"/>
                  </a:lnTo>
                  <a:lnTo>
                    <a:pt x="161124" y="371602"/>
                  </a:lnTo>
                  <a:lnTo>
                    <a:pt x="205346" y="366483"/>
                  </a:lnTo>
                  <a:lnTo>
                    <a:pt x="245249" y="349326"/>
                  </a:lnTo>
                  <a:lnTo>
                    <a:pt x="279323" y="321818"/>
                  </a:lnTo>
                  <a:lnTo>
                    <a:pt x="306044" y="285673"/>
                  </a:lnTo>
                  <a:lnTo>
                    <a:pt x="323888" y="242582"/>
                  </a:lnTo>
                  <a:lnTo>
                    <a:pt x="331317" y="194233"/>
                  </a:lnTo>
                  <a:close/>
                </a:path>
                <a:path w="5676265" h="3688079">
                  <a:moveTo>
                    <a:pt x="358546" y="1825472"/>
                  </a:moveTo>
                  <a:lnTo>
                    <a:pt x="349542" y="1777428"/>
                  </a:lnTo>
                  <a:lnTo>
                    <a:pt x="330365" y="1735150"/>
                  </a:lnTo>
                  <a:lnTo>
                    <a:pt x="302577" y="1700250"/>
                  </a:lnTo>
                  <a:lnTo>
                    <a:pt x="267766" y="1674342"/>
                  </a:lnTo>
                  <a:lnTo>
                    <a:pt x="227507" y="1659039"/>
                  </a:lnTo>
                  <a:lnTo>
                    <a:pt x="183388" y="1655940"/>
                  </a:lnTo>
                  <a:lnTo>
                    <a:pt x="139865" y="1666227"/>
                  </a:lnTo>
                  <a:lnTo>
                    <a:pt x="101447" y="1688439"/>
                  </a:lnTo>
                  <a:lnTo>
                    <a:pt x="69684" y="1720684"/>
                  </a:lnTo>
                  <a:lnTo>
                    <a:pt x="46164" y="1761007"/>
                  </a:lnTo>
                  <a:lnTo>
                    <a:pt x="32435" y="1807514"/>
                  </a:lnTo>
                  <a:lnTo>
                    <a:pt x="30099" y="1858264"/>
                  </a:lnTo>
                  <a:lnTo>
                    <a:pt x="39789" y="1907832"/>
                  </a:lnTo>
                  <a:lnTo>
                    <a:pt x="59982" y="1951024"/>
                  </a:lnTo>
                  <a:lnTo>
                    <a:pt x="88874" y="1986203"/>
                  </a:lnTo>
                  <a:lnTo>
                    <a:pt x="124650" y="2011768"/>
                  </a:lnTo>
                  <a:lnTo>
                    <a:pt x="165481" y="2026081"/>
                  </a:lnTo>
                  <a:lnTo>
                    <a:pt x="209562" y="2027542"/>
                  </a:lnTo>
                  <a:lnTo>
                    <a:pt x="252437" y="2015845"/>
                  </a:lnTo>
                  <a:lnTo>
                    <a:pt x="289852" y="1992769"/>
                  </a:lnTo>
                  <a:lnTo>
                    <a:pt x="320497" y="1960270"/>
                  </a:lnTo>
                  <a:lnTo>
                    <a:pt x="343039" y="1920265"/>
                  </a:lnTo>
                  <a:lnTo>
                    <a:pt x="356171" y="1874697"/>
                  </a:lnTo>
                  <a:lnTo>
                    <a:pt x="358546" y="1825472"/>
                  </a:lnTo>
                  <a:close/>
                </a:path>
                <a:path w="5676265" h="3688079">
                  <a:moveTo>
                    <a:pt x="556437" y="3508159"/>
                  </a:moveTo>
                  <a:lnTo>
                    <a:pt x="553491" y="3457943"/>
                  </a:lnTo>
                  <a:lnTo>
                    <a:pt x="539851" y="3410712"/>
                  </a:lnTo>
                  <a:lnTo>
                    <a:pt x="517105" y="3370757"/>
                  </a:lnTo>
                  <a:lnTo>
                    <a:pt x="486956" y="3339477"/>
                  </a:lnTo>
                  <a:lnTo>
                    <a:pt x="451027" y="3318256"/>
                  </a:lnTo>
                  <a:lnTo>
                    <a:pt x="411022" y="3308515"/>
                  </a:lnTo>
                  <a:lnTo>
                    <a:pt x="368579" y="3311639"/>
                  </a:lnTo>
                  <a:lnTo>
                    <a:pt x="328218" y="3328047"/>
                  </a:lnTo>
                  <a:lnTo>
                    <a:pt x="294093" y="3355746"/>
                  </a:lnTo>
                  <a:lnTo>
                    <a:pt x="267462" y="3392614"/>
                  </a:lnTo>
                  <a:lnTo>
                    <a:pt x="249618" y="3436505"/>
                  </a:lnTo>
                  <a:lnTo>
                    <a:pt x="241846" y="3485248"/>
                  </a:lnTo>
                  <a:lnTo>
                    <a:pt x="245402" y="3536708"/>
                  </a:lnTo>
                  <a:lnTo>
                    <a:pt x="260235" y="3585260"/>
                  </a:lnTo>
                  <a:lnTo>
                    <a:pt x="284264" y="3626015"/>
                  </a:lnTo>
                  <a:lnTo>
                    <a:pt x="315595" y="3657562"/>
                  </a:lnTo>
                  <a:lnTo>
                    <a:pt x="352323" y="3678504"/>
                  </a:lnTo>
                  <a:lnTo>
                    <a:pt x="392531" y="3687457"/>
                  </a:lnTo>
                  <a:lnTo>
                    <a:pt x="434327" y="3683000"/>
                  </a:lnTo>
                  <a:lnTo>
                    <a:pt x="473506" y="3665296"/>
                  </a:lnTo>
                  <a:lnTo>
                    <a:pt x="506349" y="3636835"/>
                  </a:lnTo>
                  <a:lnTo>
                    <a:pt x="531825" y="3599738"/>
                  </a:lnTo>
                  <a:lnTo>
                    <a:pt x="548868" y="3556139"/>
                  </a:lnTo>
                  <a:lnTo>
                    <a:pt x="556437" y="3508159"/>
                  </a:lnTo>
                  <a:close/>
                </a:path>
                <a:path w="5676265" h="3688079">
                  <a:moveTo>
                    <a:pt x="5675261" y="432028"/>
                  </a:moveTo>
                  <a:lnTo>
                    <a:pt x="4943424" y="417868"/>
                  </a:lnTo>
                  <a:lnTo>
                    <a:pt x="4010152" y="389013"/>
                  </a:lnTo>
                  <a:lnTo>
                    <a:pt x="2055609" y="304126"/>
                  </a:lnTo>
                  <a:lnTo>
                    <a:pt x="471106" y="226529"/>
                  </a:lnTo>
                  <a:lnTo>
                    <a:pt x="469392" y="280835"/>
                  </a:lnTo>
                  <a:lnTo>
                    <a:pt x="3382886" y="404253"/>
                  </a:lnTo>
                  <a:lnTo>
                    <a:pt x="4526902" y="441769"/>
                  </a:lnTo>
                  <a:lnTo>
                    <a:pt x="5355844" y="460209"/>
                  </a:lnTo>
                  <a:lnTo>
                    <a:pt x="5675261" y="464807"/>
                  </a:lnTo>
                  <a:lnTo>
                    <a:pt x="5675261" y="432028"/>
                  </a:lnTo>
                  <a:close/>
                </a:path>
                <a:path w="5676265" h="3688079">
                  <a:moveTo>
                    <a:pt x="5675769" y="1403477"/>
                  </a:moveTo>
                  <a:lnTo>
                    <a:pt x="5353710" y="1414437"/>
                  </a:lnTo>
                  <a:lnTo>
                    <a:pt x="4984318" y="1431328"/>
                  </a:lnTo>
                  <a:lnTo>
                    <a:pt x="4612195" y="1452600"/>
                  </a:lnTo>
                  <a:lnTo>
                    <a:pt x="4188574" y="1481391"/>
                  </a:lnTo>
                  <a:lnTo>
                    <a:pt x="3660927" y="1523009"/>
                  </a:lnTo>
                  <a:lnTo>
                    <a:pt x="2917787" y="1589887"/>
                  </a:lnTo>
                  <a:lnTo>
                    <a:pt x="499503" y="1836483"/>
                  </a:lnTo>
                  <a:lnTo>
                    <a:pt x="503415" y="1890788"/>
                  </a:lnTo>
                  <a:lnTo>
                    <a:pt x="2612694" y="1663166"/>
                  </a:lnTo>
                  <a:lnTo>
                    <a:pt x="3368357" y="1588516"/>
                  </a:lnTo>
                  <a:lnTo>
                    <a:pt x="3902976" y="1541056"/>
                  </a:lnTo>
                  <a:lnTo>
                    <a:pt x="4330903" y="1507439"/>
                  </a:lnTo>
                  <a:lnTo>
                    <a:pt x="4705820" y="1481848"/>
                  </a:lnTo>
                  <a:lnTo>
                    <a:pt x="5077003" y="1460639"/>
                  </a:lnTo>
                  <a:lnTo>
                    <a:pt x="5399811" y="1445895"/>
                  </a:lnTo>
                  <a:lnTo>
                    <a:pt x="5675769" y="1436255"/>
                  </a:lnTo>
                  <a:lnTo>
                    <a:pt x="5675769" y="1403477"/>
                  </a:lnTo>
                  <a:close/>
                </a:path>
              </a:pathLst>
            </a:custGeom>
            <a:solidFill>
              <a:srgbClr val="F16E85"/>
            </a:solidFill>
          </p:spPr>
          <p:txBody>
            <a:bodyPr wrap="square" lIns="0" tIns="0" rIns="0" bIns="0" rtlCol="0"/>
            <a:lstStyle/>
            <a:p>
              <a:endParaRPr/>
            </a:p>
          </p:txBody>
        </p:sp>
        <p:sp>
          <p:nvSpPr>
            <p:cNvPr id="5" name="object 5"/>
            <p:cNvSpPr/>
            <p:nvPr/>
          </p:nvSpPr>
          <p:spPr>
            <a:xfrm>
              <a:off x="3292537" y="5210357"/>
              <a:ext cx="9931644" cy="7205287"/>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1202676" y="15526830"/>
            <a:ext cx="11852275" cy="1344930"/>
          </a:xfrm>
          <a:prstGeom prst="rect">
            <a:avLst/>
          </a:prstGeom>
        </p:spPr>
        <p:txBody>
          <a:bodyPr vert="horz" wrap="square" lIns="0" tIns="11430" rIns="0" bIns="0" rtlCol="0">
            <a:spAutoFit/>
          </a:bodyPr>
          <a:lstStyle/>
          <a:p>
            <a:pPr marL="2421255" marR="5080" indent="-2409190">
              <a:lnSpc>
                <a:spcPct val="109600"/>
              </a:lnSpc>
              <a:spcBef>
                <a:spcPts val="90"/>
              </a:spcBef>
            </a:pPr>
            <a:r>
              <a:rPr sz="3950" spc="-195" dirty="0">
                <a:latin typeface="Arial"/>
                <a:cs typeface="Arial"/>
              </a:rPr>
              <a:t>My </a:t>
            </a:r>
            <a:r>
              <a:rPr sz="3950" spc="75" dirty="0">
                <a:latin typeface="Arial"/>
                <a:cs typeface="Arial"/>
              </a:rPr>
              <a:t>teacher </a:t>
            </a:r>
            <a:r>
              <a:rPr sz="3950" spc="70" dirty="0">
                <a:latin typeface="Arial"/>
                <a:cs typeface="Arial"/>
              </a:rPr>
              <a:t>will </a:t>
            </a:r>
            <a:r>
              <a:rPr sz="3950" spc="100" dirty="0">
                <a:latin typeface="Arial"/>
                <a:cs typeface="Arial"/>
              </a:rPr>
              <a:t>tell </a:t>
            </a:r>
            <a:r>
              <a:rPr sz="3950" spc="-105" dirty="0">
                <a:latin typeface="Arial"/>
                <a:cs typeface="Arial"/>
              </a:rPr>
              <a:t>me </a:t>
            </a:r>
            <a:r>
              <a:rPr sz="3950" spc="95" dirty="0">
                <a:latin typeface="Arial"/>
                <a:cs typeface="Arial"/>
              </a:rPr>
              <a:t>about </a:t>
            </a:r>
            <a:r>
              <a:rPr sz="3950" spc="-110" dirty="0">
                <a:latin typeface="Arial"/>
                <a:cs typeface="Arial"/>
              </a:rPr>
              <a:t>some </a:t>
            </a:r>
            <a:r>
              <a:rPr sz="3950" spc="125" dirty="0">
                <a:latin typeface="Arial"/>
                <a:cs typeface="Arial"/>
              </a:rPr>
              <a:t>different </a:t>
            </a:r>
            <a:r>
              <a:rPr sz="3950" spc="-75" dirty="0">
                <a:latin typeface="Arial"/>
                <a:cs typeface="Arial"/>
              </a:rPr>
              <a:t>rules </a:t>
            </a:r>
            <a:r>
              <a:rPr sz="3950" spc="140" dirty="0">
                <a:latin typeface="Arial"/>
                <a:cs typeface="Arial"/>
              </a:rPr>
              <a:t>to  </a:t>
            </a:r>
            <a:r>
              <a:rPr sz="3950" spc="60" dirty="0">
                <a:latin typeface="Arial"/>
                <a:cs typeface="Arial"/>
              </a:rPr>
              <a:t>be </a:t>
            </a:r>
            <a:r>
              <a:rPr sz="3950" spc="35" dirty="0">
                <a:latin typeface="Arial"/>
                <a:cs typeface="Arial"/>
              </a:rPr>
              <a:t>safe </a:t>
            </a:r>
            <a:r>
              <a:rPr sz="3950" spc="40" dirty="0">
                <a:latin typeface="Arial"/>
                <a:cs typeface="Arial"/>
              </a:rPr>
              <a:t>and </a:t>
            </a:r>
            <a:r>
              <a:rPr sz="3950" spc="10" dirty="0">
                <a:latin typeface="Arial"/>
                <a:cs typeface="Arial"/>
              </a:rPr>
              <a:t>healthy </a:t>
            </a:r>
            <a:r>
              <a:rPr sz="3950" spc="175" dirty="0">
                <a:latin typeface="Arial"/>
                <a:cs typeface="Arial"/>
              </a:rPr>
              <a:t>at</a:t>
            </a:r>
            <a:r>
              <a:rPr sz="3950" spc="520" dirty="0">
                <a:latin typeface="Arial"/>
                <a:cs typeface="Arial"/>
              </a:rPr>
              <a:t> </a:t>
            </a:r>
            <a:r>
              <a:rPr sz="3950" spc="-10" dirty="0">
                <a:latin typeface="Arial"/>
                <a:cs typeface="Arial"/>
              </a:rPr>
              <a:t>school.</a:t>
            </a:r>
            <a:endParaRPr sz="395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2501" y="3511551"/>
            <a:ext cx="5549349" cy="933796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241809" y="8806714"/>
            <a:ext cx="1216660" cy="974725"/>
          </a:xfrm>
          <a:custGeom>
            <a:avLst/>
            <a:gdLst/>
            <a:ahLst/>
            <a:cxnLst/>
            <a:rect l="l" t="t" r="r" b="b"/>
            <a:pathLst>
              <a:path w="1216659" h="974725">
                <a:moveTo>
                  <a:pt x="606310" y="974444"/>
                </a:moveTo>
                <a:lnTo>
                  <a:pt x="556016" y="973260"/>
                </a:lnTo>
                <a:lnTo>
                  <a:pt x="505839" y="969454"/>
                </a:lnTo>
                <a:lnTo>
                  <a:pt x="455912" y="963059"/>
                </a:lnTo>
                <a:lnTo>
                  <a:pt x="406371" y="954107"/>
                </a:lnTo>
                <a:lnTo>
                  <a:pt x="357349" y="942627"/>
                </a:lnTo>
                <a:lnTo>
                  <a:pt x="308982" y="928653"/>
                </a:lnTo>
                <a:lnTo>
                  <a:pt x="261402" y="912215"/>
                </a:lnTo>
                <a:lnTo>
                  <a:pt x="214745" y="893345"/>
                </a:lnTo>
                <a:lnTo>
                  <a:pt x="169145" y="872074"/>
                </a:lnTo>
                <a:lnTo>
                  <a:pt x="124736" y="848434"/>
                </a:lnTo>
                <a:lnTo>
                  <a:pt x="81653" y="822457"/>
                </a:lnTo>
                <a:lnTo>
                  <a:pt x="40029" y="794173"/>
                </a:lnTo>
                <a:lnTo>
                  <a:pt x="0" y="763614"/>
                </a:lnTo>
                <a:lnTo>
                  <a:pt x="228343" y="0"/>
                </a:lnTo>
                <a:lnTo>
                  <a:pt x="1036081" y="334464"/>
                </a:lnTo>
                <a:lnTo>
                  <a:pt x="1216437" y="595175"/>
                </a:lnTo>
                <a:lnTo>
                  <a:pt x="1191764" y="637263"/>
                </a:lnTo>
                <a:lnTo>
                  <a:pt x="1166248" y="679161"/>
                </a:lnTo>
                <a:lnTo>
                  <a:pt x="1139452" y="720224"/>
                </a:lnTo>
                <a:lnTo>
                  <a:pt x="1110941" y="759810"/>
                </a:lnTo>
                <a:lnTo>
                  <a:pt x="1080278" y="797275"/>
                </a:lnTo>
                <a:lnTo>
                  <a:pt x="1047029" y="831975"/>
                </a:lnTo>
                <a:lnTo>
                  <a:pt x="1010756" y="863267"/>
                </a:lnTo>
                <a:lnTo>
                  <a:pt x="971024" y="890508"/>
                </a:lnTo>
                <a:lnTo>
                  <a:pt x="932009" y="911266"/>
                </a:lnTo>
                <a:lnTo>
                  <a:pt x="891152" y="928069"/>
                </a:lnTo>
                <a:lnTo>
                  <a:pt x="848967" y="941550"/>
                </a:lnTo>
                <a:lnTo>
                  <a:pt x="805966" y="952344"/>
                </a:lnTo>
                <a:lnTo>
                  <a:pt x="756549" y="961958"/>
                </a:lnTo>
                <a:lnTo>
                  <a:pt x="706711" y="968825"/>
                </a:lnTo>
                <a:lnTo>
                  <a:pt x="656586" y="972977"/>
                </a:lnTo>
                <a:lnTo>
                  <a:pt x="606310" y="974444"/>
                </a:lnTo>
                <a:close/>
              </a:path>
            </a:pathLst>
          </a:custGeom>
          <a:solidFill>
            <a:srgbClr val="942112"/>
          </a:solidFill>
        </p:spPr>
        <p:txBody>
          <a:bodyPr wrap="square" lIns="0" tIns="0" rIns="0" bIns="0" rtlCol="0"/>
          <a:lstStyle/>
          <a:p>
            <a:endParaRPr/>
          </a:p>
        </p:txBody>
      </p:sp>
      <p:grpSp>
        <p:nvGrpSpPr>
          <p:cNvPr id="4" name="object 4"/>
          <p:cNvGrpSpPr/>
          <p:nvPr/>
        </p:nvGrpSpPr>
        <p:grpSpPr>
          <a:xfrm>
            <a:off x="8204384" y="4118389"/>
            <a:ext cx="5698490" cy="8209280"/>
            <a:chOff x="8204384" y="4118389"/>
            <a:chExt cx="5698490" cy="8209280"/>
          </a:xfrm>
        </p:grpSpPr>
        <p:sp>
          <p:nvSpPr>
            <p:cNvPr id="5" name="object 5"/>
            <p:cNvSpPr/>
            <p:nvPr/>
          </p:nvSpPr>
          <p:spPr>
            <a:xfrm>
              <a:off x="11457935" y="8919115"/>
              <a:ext cx="1216660" cy="862330"/>
            </a:xfrm>
            <a:custGeom>
              <a:avLst/>
              <a:gdLst/>
              <a:ahLst/>
              <a:cxnLst/>
              <a:rect l="l" t="t" r="r" b="b"/>
              <a:pathLst>
                <a:path w="1216659" h="862329">
                  <a:moveTo>
                    <a:pt x="606310" y="862044"/>
                  </a:moveTo>
                  <a:lnTo>
                    <a:pt x="556016" y="860859"/>
                  </a:lnTo>
                  <a:lnTo>
                    <a:pt x="505839" y="857054"/>
                  </a:lnTo>
                  <a:lnTo>
                    <a:pt x="455912" y="850659"/>
                  </a:lnTo>
                  <a:lnTo>
                    <a:pt x="406371" y="841706"/>
                  </a:lnTo>
                  <a:lnTo>
                    <a:pt x="357349" y="830227"/>
                  </a:lnTo>
                  <a:lnTo>
                    <a:pt x="308982" y="816252"/>
                  </a:lnTo>
                  <a:lnTo>
                    <a:pt x="261402" y="799814"/>
                  </a:lnTo>
                  <a:lnTo>
                    <a:pt x="214745" y="780944"/>
                  </a:lnTo>
                  <a:lnTo>
                    <a:pt x="169145" y="759674"/>
                  </a:lnTo>
                  <a:lnTo>
                    <a:pt x="124736" y="736034"/>
                  </a:lnTo>
                  <a:lnTo>
                    <a:pt x="81653" y="710056"/>
                  </a:lnTo>
                  <a:lnTo>
                    <a:pt x="40029" y="681773"/>
                  </a:lnTo>
                  <a:lnTo>
                    <a:pt x="0" y="651214"/>
                  </a:lnTo>
                  <a:lnTo>
                    <a:pt x="353948" y="95653"/>
                  </a:lnTo>
                  <a:lnTo>
                    <a:pt x="1055405" y="0"/>
                  </a:lnTo>
                  <a:lnTo>
                    <a:pt x="1216437" y="482774"/>
                  </a:lnTo>
                  <a:lnTo>
                    <a:pt x="1191811" y="524862"/>
                  </a:lnTo>
                  <a:lnTo>
                    <a:pt x="1166316" y="566760"/>
                  </a:lnTo>
                  <a:lnTo>
                    <a:pt x="1139523" y="607824"/>
                  </a:lnTo>
                  <a:lnTo>
                    <a:pt x="1111001" y="647410"/>
                  </a:lnTo>
                  <a:lnTo>
                    <a:pt x="1080321" y="684874"/>
                  </a:lnTo>
                  <a:lnTo>
                    <a:pt x="1047051" y="719575"/>
                  </a:lnTo>
                  <a:lnTo>
                    <a:pt x="1010763" y="750867"/>
                  </a:lnTo>
                  <a:lnTo>
                    <a:pt x="971024" y="778107"/>
                  </a:lnTo>
                  <a:lnTo>
                    <a:pt x="932009" y="798865"/>
                  </a:lnTo>
                  <a:lnTo>
                    <a:pt x="891152" y="815668"/>
                  </a:lnTo>
                  <a:lnTo>
                    <a:pt x="848967" y="829150"/>
                  </a:lnTo>
                  <a:lnTo>
                    <a:pt x="805966" y="839944"/>
                  </a:lnTo>
                  <a:lnTo>
                    <a:pt x="756549" y="849557"/>
                  </a:lnTo>
                  <a:lnTo>
                    <a:pt x="706711" y="856424"/>
                  </a:lnTo>
                  <a:lnTo>
                    <a:pt x="656586" y="860576"/>
                  </a:lnTo>
                  <a:lnTo>
                    <a:pt x="606310" y="862044"/>
                  </a:lnTo>
                  <a:close/>
                </a:path>
              </a:pathLst>
            </a:custGeom>
            <a:solidFill>
              <a:srgbClr val="942112"/>
            </a:solidFill>
          </p:spPr>
          <p:txBody>
            <a:bodyPr wrap="square" lIns="0" tIns="0" rIns="0" bIns="0" rtlCol="0"/>
            <a:lstStyle/>
            <a:p>
              <a:endParaRPr/>
            </a:p>
          </p:txBody>
        </p:sp>
        <p:sp>
          <p:nvSpPr>
            <p:cNvPr id="6" name="object 6"/>
            <p:cNvSpPr/>
            <p:nvPr/>
          </p:nvSpPr>
          <p:spPr>
            <a:xfrm>
              <a:off x="8614105" y="9517994"/>
              <a:ext cx="4866005" cy="2197735"/>
            </a:xfrm>
            <a:custGeom>
              <a:avLst/>
              <a:gdLst/>
              <a:ahLst/>
              <a:cxnLst/>
              <a:rect l="l" t="t" r="r" b="b"/>
              <a:pathLst>
                <a:path w="4866005" h="2197734">
                  <a:moveTo>
                    <a:pt x="3174912" y="2197285"/>
                  </a:moveTo>
                  <a:lnTo>
                    <a:pt x="2432714" y="1981501"/>
                  </a:lnTo>
                  <a:lnTo>
                    <a:pt x="1690516" y="2084401"/>
                  </a:lnTo>
                  <a:lnTo>
                    <a:pt x="417395" y="1812740"/>
                  </a:lnTo>
                  <a:lnTo>
                    <a:pt x="0" y="1365070"/>
                  </a:lnTo>
                  <a:lnTo>
                    <a:pt x="1659598" y="763292"/>
                  </a:lnTo>
                  <a:lnTo>
                    <a:pt x="1677216" y="614818"/>
                  </a:lnTo>
                  <a:lnTo>
                    <a:pt x="1683391" y="485975"/>
                  </a:lnTo>
                  <a:lnTo>
                    <a:pt x="1678393" y="304927"/>
                  </a:lnTo>
                  <a:lnTo>
                    <a:pt x="1662497" y="161"/>
                  </a:lnTo>
                  <a:lnTo>
                    <a:pt x="2432714" y="46699"/>
                  </a:lnTo>
                  <a:lnTo>
                    <a:pt x="3202931" y="0"/>
                  </a:lnTo>
                  <a:lnTo>
                    <a:pt x="3195798" y="71845"/>
                  </a:lnTo>
                  <a:lnTo>
                    <a:pt x="3184151" y="255195"/>
                  </a:lnTo>
                  <a:lnTo>
                    <a:pt x="3182618" y="501771"/>
                  </a:lnTo>
                  <a:lnTo>
                    <a:pt x="3205830" y="763292"/>
                  </a:lnTo>
                  <a:lnTo>
                    <a:pt x="4865428" y="1365070"/>
                  </a:lnTo>
                  <a:lnTo>
                    <a:pt x="4448033" y="1812740"/>
                  </a:lnTo>
                  <a:lnTo>
                    <a:pt x="3174912" y="2197285"/>
                  </a:lnTo>
                  <a:close/>
                </a:path>
              </a:pathLst>
            </a:custGeom>
            <a:solidFill>
              <a:srgbClr val="F9B183"/>
            </a:solidFill>
          </p:spPr>
          <p:txBody>
            <a:bodyPr wrap="square" lIns="0" tIns="0" rIns="0" bIns="0" rtlCol="0"/>
            <a:lstStyle/>
            <a:p>
              <a:endParaRPr/>
            </a:p>
          </p:txBody>
        </p:sp>
        <p:sp>
          <p:nvSpPr>
            <p:cNvPr id="7" name="object 7"/>
            <p:cNvSpPr/>
            <p:nvPr/>
          </p:nvSpPr>
          <p:spPr>
            <a:xfrm>
              <a:off x="9766122" y="9518001"/>
              <a:ext cx="2591435" cy="1597025"/>
            </a:xfrm>
            <a:custGeom>
              <a:avLst/>
              <a:gdLst/>
              <a:ahLst/>
              <a:cxnLst/>
              <a:rect l="l" t="t" r="r" b="b"/>
              <a:pathLst>
                <a:path w="2591434" h="1597025">
                  <a:moveTo>
                    <a:pt x="2591168" y="958138"/>
                  </a:moveTo>
                  <a:lnTo>
                    <a:pt x="2267661" y="840752"/>
                  </a:lnTo>
                  <a:lnTo>
                    <a:pt x="2249538" y="867117"/>
                  </a:lnTo>
                  <a:lnTo>
                    <a:pt x="2229497" y="894321"/>
                  </a:lnTo>
                  <a:lnTo>
                    <a:pt x="2183422" y="950366"/>
                  </a:lnTo>
                  <a:lnTo>
                    <a:pt x="2157260" y="978763"/>
                  </a:lnTo>
                  <a:lnTo>
                    <a:pt x="2128939" y="1007122"/>
                  </a:lnTo>
                  <a:lnTo>
                    <a:pt x="2098395" y="1035240"/>
                  </a:lnTo>
                  <a:lnTo>
                    <a:pt x="2065578" y="1062875"/>
                  </a:lnTo>
                  <a:lnTo>
                    <a:pt x="2030399" y="1089825"/>
                  </a:lnTo>
                  <a:lnTo>
                    <a:pt x="1992820" y="1115872"/>
                  </a:lnTo>
                  <a:lnTo>
                    <a:pt x="1952777" y="1140802"/>
                  </a:lnTo>
                  <a:lnTo>
                    <a:pt x="1910194" y="1164374"/>
                  </a:lnTo>
                  <a:lnTo>
                    <a:pt x="1865033" y="1186408"/>
                  </a:lnTo>
                  <a:lnTo>
                    <a:pt x="1817204" y="1206652"/>
                  </a:lnTo>
                  <a:lnTo>
                    <a:pt x="1766671" y="1224902"/>
                  </a:lnTo>
                  <a:lnTo>
                    <a:pt x="1713369" y="1240942"/>
                  </a:lnTo>
                  <a:lnTo>
                    <a:pt x="1657223" y="1254556"/>
                  </a:lnTo>
                  <a:lnTo>
                    <a:pt x="1598193" y="1265516"/>
                  </a:lnTo>
                  <a:lnTo>
                    <a:pt x="1536192" y="1273619"/>
                  </a:lnTo>
                  <a:lnTo>
                    <a:pt x="1471168" y="1278648"/>
                  </a:lnTo>
                  <a:lnTo>
                    <a:pt x="1403070" y="1280363"/>
                  </a:lnTo>
                  <a:lnTo>
                    <a:pt x="1334693" y="1278839"/>
                  </a:lnTo>
                  <a:lnTo>
                    <a:pt x="1268310" y="1274406"/>
                  </a:lnTo>
                  <a:lnTo>
                    <a:pt x="1203934" y="1267244"/>
                  </a:lnTo>
                  <a:lnTo>
                    <a:pt x="1141590" y="1257554"/>
                  </a:lnTo>
                  <a:lnTo>
                    <a:pt x="1081265" y="1245527"/>
                  </a:lnTo>
                  <a:lnTo>
                    <a:pt x="1022985" y="1231341"/>
                  </a:lnTo>
                  <a:lnTo>
                    <a:pt x="966749" y="1215199"/>
                  </a:lnTo>
                  <a:lnTo>
                    <a:pt x="912583" y="1197292"/>
                  </a:lnTo>
                  <a:lnTo>
                    <a:pt x="860463" y="1177810"/>
                  </a:lnTo>
                  <a:lnTo>
                    <a:pt x="810425" y="1156944"/>
                  </a:lnTo>
                  <a:lnTo>
                    <a:pt x="771855" y="1139215"/>
                  </a:lnTo>
                  <a:lnTo>
                    <a:pt x="1131900" y="667956"/>
                  </a:lnTo>
                  <a:lnTo>
                    <a:pt x="2033841" y="219811"/>
                  </a:lnTo>
                  <a:lnTo>
                    <a:pt x="2039150" y="130771"/>
                  </a:lnTo>
                  <a:lnTo>
                    <a:pt x="2044725" y="61290"/>
                  </a:lnTo>
                  <a:lnTo>
                    <a:pt x="2050910" y="0"/>
                  </a:lnTo>
                  <a:lnTo>
                    <a:pt x="1280693" y="46697"/>
                  </a:lnTo>
                  <a:lnTo>
                    <a:pt x="510476" y="165"/>
                  </a:lnTo>
                  <a:lnTo>
                    <a:pt x="526376" y="304927"/>
                  </a:lnTo>
                  <a:lnTo>
                    <a:pt x="531368" y="485978"/>
                  </a:lnTo>
                  <a:lnTo>
                    <a:pt x="525195" y="614819"/>
                  </a:lnTo>
                  <a:lnTo>
                    <a:pt x="507580" y="763295"/>
                  </a:lnTo>
                  <a:lnTo>
                    <a:pt x="134467" y="898563"/>
                  </a:lnTo>
                  <a:lnTo>
                    <a:pt x="0" y="947356"/>
                  </a:lnTo>
                  <a:lnTo>
                    <a:pt x="18376" y="968349"/>
                  </a:lnTo>
                  <a:lnTo>
                    <a:pt x="38366" y="990498"/>
                  </a:lnTo>
                  <a:lnTo>
                    <a:pt x="83185" y="1037717"/>
                  </a:lnTo>
                  <a:lnTo>
                    <a:pt x="134404" y="1088059"/>
                  </a:lnTo>
                  <a:lnTo>
                    <a:pt x="162407" y="1114107"/>
                  </a:lnTo>
                  <a:lnTo>
                    <a:pt x="192011" y="1140587"/>
                  </a:lnTo>
                  <a:lnTo>
                    <a:pt x="223202" y="1167371"/>
                  </a:lnTo>
                  <a:lnTo>
                    <a:pt x="255993" y="1194346"/>
                  </a:lnTo>
                  <a:lnTo>
                    <a:pt x="290360" y="1221397"/>
                  </a:lnTo>
                  <a:lnTo>
                    <a:pt x="326326" y="1248397"/>
                  </a:lnTo>
                  <a:lnTo>
                    <a:pt x="363855" y="1275232"/>
                  </a:lnTo>
                  <a:lnTo>
                    <a:pt x="402983" y="1301788"/>
                  </a:lnTo>
                  <a:lnTo>
                    <a:pt x="443674" y="1327937"/>
                  </a:lnTo>
                  <a:lnTo>
                    <a:pt x="485940" y="1353578"/>
                  </a:lnTo>
                  <a:lnTo>
                    <a:pt x="529767" y="1378572"/>
                  </a:lnTo>
                  <a:lnTo>
                    <a:pt x="575183" y="1402816"/>
                  </a:lnTo>
                  <a:lnTo>
                    <a:pt x="622147" y="1426184"/>
                  </a:lnTo>
                  <a:lnTo>
                    <a:pt x="670687" y="1448562"/>
                  </a:lnTo>
                  <a:lnTo>
                    <a:pt x="720775" y="1469821"/>
                  </a:lnTo>
                  <a:lnTo>
                    <a:pt x="772426" y="1489862"/>
                  </a:lnTo>
                  <a:lnTo>
                    <a:pt x="825627" y="1508556"/>
                  </a:lnTo>
                  <a:lnTo>
                    <a:pt x="880376" y="1525778"/>
                  </a:lnTo>
                  <a:lnTo>
                    <a:pt x="936675" y="1541411"/>
                  </a:lnTo>
                  <a:lnTo>
                    <a:pt x="994524" y="1555356"/>
                  </a:lnTo>
                  <a:lnTo>
                    <a:pt x="1053922" y="1567472"/>
                  </a:lnTo>
                  <a:lnTo>
                    <a:pt x="1114856" y="1577657"/>
                  </a:lnTo>
                  <a:lnTo>
                    <a:pt x="1177328" y="1585785"/>
                  </a:lnTo>
                  <a:lnTo>
                    <a:pt x="1241323" y="1591729"/>
                  </a:lnTo>
                  <a:lnTo>
                    <a:pt x="1306868" y="1595386"/>
                  </a:lnTo>
                  <a:lnTo>
                    <a:pt x="1373924" y="1596631"/>
                  </a:lnTo>
                  <a:lnTo>
                    <a:pt x="1443355" y="1595272"/>
                  </a:lnTo>
                  <a:lnTo>
                    <a:pt x="1510525" y="1591284"/>
                  </a:lnTo>
                  <a:lnTo>
                    <a:pt x="1575498" y="1584807"/>
                  </a:lnTo>
                  <a:lnTo>
                    <a:pt x="1638274" y="1575981"/>
                  </a:lnTo>
                  <a:lnTo>
                    <a:pt x="1698904" y="1564919"/>
                  </a:lnTo>
                  <a:lnTo>
                    <a:pt x="1757387" y="1551762"/>
                  </a:lnTo>
                  <a:lnTo>
                    <a:pt x="1813775" y="1536661"/>
                  </a:lnTo>
                  <a:lnTo>
                    <a:pt x="1868081" y="1519732"/>
                  </a:lnTo>
                  <a:lnTo>
                    <a:pt x="1920341" y="1501114"/>
                  </a:lnTo>
                  <a:lnTo>
                    <a:pt x="1970570" y="1480947"/>
                  </a:lnTo>
                  <a:lnTo>
                    <a:pt x="2018792" y="1459357"/>
                  </a:lnTo>
                  <a:lnTo>
                    <a:pt x="2065058" y="1436484"/>
                  </a:lnTo>
                  <a:lnTo>
                    <a:pt x="2109368" y="1412468"/>
                  </a:lnTo>
                  <a:lnTo>
                    <a:pt x="2151773" y="1387424"/>
                  </a:lnTo>
                  <a:lnTo>
                    <a:pt x="2192274" y="1361503"/>
                  </a:lnTo>
                  <a:lnTo>
                    <a:pt x="2230920" y="1334833"/>
                  </a:lnTo>
                  <a:lnTo>
                    <a:pt x="2267724" y="1307553"/>
                  </a:lnTo>
                  <a:lnTo>
                    <a:pt x="2302713" y="1279791"/>
                  </a:lnTo>
                  <a:lnTo>
                    <a:pt x="2335923" y="1251686"/>
                  </a:lnTo>
                  <a:lnTo>
                    <a:pt x="2367381" y="1223378"/>
                  </a:lnTo>
                  <a:lnTo>
                    <a:pt x="2397099" y="1194981"/>
                  </a:lnTo>
                  <a:lnTo>
                    <a:pt x="2425115" y="1166647"/>
                  </a:lnTo>
                  <a:lnTo>
                    <a:pt x="2451468" y="1138504"/>
                  </a:lnTo>
                  <a:lnTo>
                    <a:pt x="2499233" y="1083322"/>
                  </a:lnTo>
                  <a:lnTo>
                    <a:pt x="2540609" y="1030528"/>
                  </a:lnTo>
                  <a:lnTo>
                    <a:pt x="2575814" y="981176"/>
                  </a:lnTo>
                  <a:lnTo>
                    <a:pt x="2591168" y="958138"/>
                  </a:lnTo>
                  <a:close/>
                </a:path>
              </a:pathLst>
            </a:custGeom>
            <a:solidFill>
              <a:srgbClr val="F69472"/>
            </a:solidFill>
          </p:spPr>
          <p:txBody>
            <a:bodyPr wrap="square" lIns="0" tIns="0" rIns="0" bIns="0" rtlCol="0"/>
            <a:lstStyle/>
            <a:p>
              <a:endParaRPr/>
            </a:p>
          </p:txBody>
        </p:sp>
        <p:sp>
          <p:nvSpPr>
            <p:cNvPr id="8" name="object 8"/>
            <p:cNvSpPr/>
            <p:nvPr/>
          </p:nvSpPr>
          <p:spPr>
            <a:xfrm>
              <a:off x="8951085" y="5092827"/>
              <a:ext cx="4191635" cy="4808855"/>
            </a:xfrm>
            <a:custGeom>
              <a:avLst/>
              <a:gdLst/>
              <a:ahLst/>
              <a:cxnLst/>
              <a:rect l="l" t="t" r="r" b="b"/>
              <a:pathLst>
                <a:path w="4191634" h="4808855">
                  <a:moveTo>
                    <a:pt x="2095734" y="4808262"/>
                  </a:moveTo>
                  <a:lnTo>
                    <a:pt x="2056888" y="4800633"/>
                  </a:lnTo>
                  <a:lnTo>
                    <a:pt x="2018119" y="4792278"/>
                  </a:lnTo>
                  <a:lnTo>
                    <a:pt x="1979436" y="4783197"/>
                  </a:lnTo>
                  <a:lnTo>
                    <a:pt x="1940848" y="4773386"/>
                  </a:lnTo>
                  <a:lnTo>
                    <a:pt x="1902364" y="4762843"/>
                  </a:lnTo>
                  <a:lnTo>
                    <a:pt x="1863992" y="4751568"/>
                  </a:lnTo>
                  <a:lnTo>
                    <a:pt x="1825740" y="4739557"/>
                  </a:lnTo>
                  <a:lnTo>
                    <a:pt x="1787619" y="4726808"/>
                  </a:lnTo>
                  <a:lnTo>
                    <a:pt x="1749636" y="4713320"/>
                  </a:lnTo>
                  <a:lnTo>
                    <a:pt x="1711800" y="4699091"/>
                  </a:lnTo>
                  <a:lnTo>
                    <a:pt x="1674119" y="4684119"/>
                  </a:lnTo>
                  <a:lnTo>
                    <a:pt x="1636603" y="4668401"/>
                  </a:lnTo>
                  <a:lnTo>
                    <a:pt x="1599260" y="4651935"/>
                  </a:lnTo>
                  <a:lnTo>
                    <a:pt x="1562099" y="4634721"/>
                  </a:lnTo>
                  <a:lnTo>
                    <a:pt x="1525129" y="4616754"/>
                  </a:lnTo>
                  <a:lnTo>
                    <a:pt x="1488357" y="4598034"/>
                  </a:lnTo>
                  <a:lnTo>
                    <a:pt x="1451794" y="4578559"/>
                  </a:lnTo>
                  <a:lnTo>
                    <a:pt x="1415446" y="4558326"/>
                  </a:lnTo>
                  <a:lnTo>
                    <a:pt x="1379325" y="4537334"/>
                  </a:lnTo>
                  <a:lnTo>
                    <a:pt x="1343437" y="4515580"/>
                  </a:lnTo>
                  <a:lnTo>
                    <a:pt x="1307791" y="4493063"/>
                  </a:lnTo>
                  <a:lnTo>
                    <a:pt x="1272397" y="4469780"/>
                  </a:lnTo>
                  <a:lnTo>
                    <a:pt x="1237264" y="4445729"/>
                  </a:lnTo>
                  <a:lnTo>
                    <a:pt x="1202398" y="4420909"/>
                  </a:lnTo>
                  <a:lnTo>
                    <a:pt x="1167810" y="4395318"/>
                  </a:lnTo>
                  <a:lnTo>
                    <a:pt x="1133509" y="4368952"/>
                  </a:lnTo>
                  <a:lnTo>
                    <a:pt x="1099501" y="4341811"/>
                  </a:lnTo>
                  <a:lnTo>
                    <a:pt x="1065798" y="4313893"/>
                  </a:lnTo>
                  <a:lnTo>
                    <a:pt x="1032406" y="4285194"/>
                  </a:lnTo>
                  <a:lnTo>
                    <a:pt x="999336" y="4255715"/>
                  </a:lnTo>
                  <a:lnTo>
                    <a:pt x="966595" y="4225451"/>
                  </a:lnTo>
                  <a:lnTo>
                    <a:pt x="934192" y="4194402"/>
                  </a:lnTo>
                  <a:lnTo>
                    <a:pt x="902136" y="4162565"/>
                  </a:lnTo>
                  <a:lnTo>
                    <a:pt x="870435" y="4129938"/>
                  </a:lnTo>
                  <a:lnTo>
                    <a:pt x="839099" y="4096519"/>
                  </a:lnTo>
                  <a:lnTo>
                    <a:pt x="808136" y="4062307"/>
                  </a:lnTo>
                  <a:lnTo>
                    <a:pt x="777554" y="4027299"/>
                  </a:lnTo>
                  <a:lnTo>
                    <a:pt x="747363" y="3991493"/>
                  </a:lnTo>
                  <a:lnTo>
                    <a:pt x="717571" y="3954888"/>
                  </a:lnTo>
                  <a:lnTo>
                    <a:pt x="688187" y="3917480"/>
                  </a:lnTo>
                  <a:lnTo>
                    <a:pt x="659219" y="3879269"/>
                  </a:lnTo>
                  <a:lnTo>
                    <a:pt x="630676" y="3840252"/>
                  </a:lnTo>
                  <a:lnTo>
                    <a:pt x="602567" y="3800427"/>
                  </a:lnTo>
                  <a:lnTo>
                    <a:pt x="574900" y="3759792"/>
                  </a:lnTo>
                  <a:lnTo>
                    <a:pt x="547685" y="3718345"/>
                  </a:lnTo>
                  <a:lnTo>
                    <a:pt x="520929" y="3676085"/>
                  </a:lnTo>
                  <a:lnTo>
                    <a:pt x="494642" y="3633008"/>
                  </a:lnTo>
                  <a:lnTo>
                    <a:pt x="468833" y="3589114"/>
                  </a:lnTo>
                  <a:lnTo>
                    <a:pt x="443509" y="3544399"/>
                  </a:lnTo>
                  <a:lnTo>
                    <a:pt x="418680" y="3498863"/>
                  </a:lnTo>
                  <a:lnTo>
                    <a:pt x="394354" y="3452503"/>
                  </a:lnTo>
                  <a:lnTo>
                    <a:pt x="370540" y="3405316"/>
                  </a:lnTo>
                  <a:lnTo>
                    <a:pt x="347247" y="3357302"/>
                  </a:lnTo>
                  <a:lnTo>
                    <a:pt x="324483" y="3308458"/>
                  </a:lnTo>
                  <a:lnTo>
                    <a:pt x="302258" y="3258781"/>
                  </a:lnTo>
                  <a:lnTo>
                    <a:pt x="280579" y="3208271"/>
                  </a:lnTo>
                  <a:lnTo>
                    <a:pt x="259455" y="3156925"/>
                  </a:lnTo>
                  <a:lnTo>
                    <a:pt x="238896" y="3104740"/>
                  </a:lnTo>
                  <a:lnTo>
                    <a:pt x="218910" y="3051716"/>
                  </a:lnTo>
                  <a:lnTo>
                    <a:pt x="199505" y="2997849"/>
                  </a:lnTo>
                  <a:lnTo>
                    <a:pt x="180690" y="2943138"/>
                  </a:lnTo>
                  <a:lnTo>
                    <a:pt x="162475" y="2887581"/>
                  </a:lnTo>
                  <a:lnTo>
                    <a:pt x="144866" y="2831176"/>
                  </a:lnTo>
                  <a:lnTo>
                    <a:pt x="127875" y="2773921"/>
                  </a:lnTo>
                  <a:lnTo>
                    <a:pt x="111508" y="2715814"/>
                  </a:lnTo>
                  <a:lnTo>
                    <a:pt x="95775" y="2656852"/>
                  </a:lnTo>
                  <a:lnTo>
                    <a:pt x="80684" y="2597034"/>
                  </a:lnTo>
                  <a:lnTo>
                    <a:pt x="66244" y="2536358"/>
                  </a:lnTo>
                  <a:lnTo>
                    <a:pt x="52464" y="2474822"/>
                  </a:lnTo>
                  <a:lnTo>
                    <a:pt x="39352" y="2412424"/>
                  </a:lnTo>
                  <a:lnTo>
                    <a:pt x="29113" y="2358365"/>
                  </a:lnTo>
                  <a:lnTo>
                    <a:pt x="20457" y="2304785"/>
                  </a:lnTo>
                  <a:lnTo>
                    <a:pt x="13357" y="2251691"/>
                  </a:lnTo>
                  <a:lnTo>
                    <a:pt x="7788" y="2199086"/>
                  </a:lnTo>
                  <a:lnTo>
                    <a:pt x="3723" y="2146976"/>
                  </a:lnTo>
                  <a:lnTo>
                    <a:pt x="1135" y="2095365"/>
                  </a:lnTo>
                  <a:lnTo>
                    <a:pt x="0" y="2044258"/>
                  </a:lnTo>
                  <a:lnTo>
                    <a:pt x="289" y="1993660"/>
                  </a:lnTo>
                  <a:lnTo>
                    <a:pt x="1977" y="1943576"/>
                  </a:lnTo>
                  <a:lnTo>
                    <a:pt x="5039" y="1894011"/>
                  </a:lnTo>
                  <a:lnTo>
                    <a:pt x="9446" y="1844969"/>
                  </a:lnTo>
                  <a:lnTo>
                    <a:pt x="15174" y="1796455"/>
                  </a:lnTo>
                  <a:lnTo>
                    <a:pt x="22195" y="1748474"/>
                  </a:lnTo>
                  <a:lnTo>
                    <a:pt x="30484" y="1701031"/>
                  </a:lnTo>
                  <a:lnTo>
                    <a:pt x="40014" y="1654131"/>
                  </a:lnTo>
                  <a:lnTo>
                    <a:pt x="50759" y="1607778"/>
                  </a:lnTo>
                  <a:lnTo>
                    <a:pt x="62693" y="1561977"/>
                  </a:lnTo>
                  <a:lnTo>
                    <a:pt x="75789" y="1516734"/>
                  </a:lnTo>
                  <a:lnTo>
                    <a:pt x="90021" y="1472052"/>
                  </a:lnTo>
                  <a:lnTo>
                    <a:pt x="105363" y="1427937"/>
                  </a:lnTo>
                  <a:lnTo>
                    <a:pt x="121788" y="1384394"/>
                  </a:lnTo>
                  <a:lnTo>
                    <a:pt x="139271" y="1341427"/>
                  </a:lnTo>
                  <a:lnTo>
                    <a:pt x="157784" y="1299042"/>
                  </a:lnTo>
                  <a:lnTo>
                    <a:pt x="177302" y="1257242"/>
                  </a:lnTo>
                  <a:lnTo>
                    <a:pt x="197798" y="1216034"/>
                  </a:lnTo>
                  <a:lnTo>
                    <a:pt x="219247" y="1175421"/>
                  </a:lnTo>
                  <a:lnTo>
                    <a:pt x="241621" y="1135408"/>
                  </a:lnTo>
                  <a:lnTo>
                    <a:pt x="264894" y="1096001"/>
                  </a:lnTo>
                  <a:lnTo>
                    <a:pt x="289041" y="1057204"/>
                  </a:lnTo>
                  <a:lnTo>
                    <a:pt x="314034" y="1019022"/>
                  </a:lnTo>
                  <a:lnTo>
                    <a:pt x="339848" y="981459"/>
                  </a:lnTo>
                  <a:lnTo>
                    <a:pt x="366457" y="944521"/>
                  </a:lnTo>
                  <a:lnTo>
                    <a:pt x="393833" y="908213"/>
                  </a:lnTo>
                  <a:lnTo>
                    <a:pt x="421951" y="872539"/>
                  </a:lnTo>
                  <a:lnTo>
                    <a:pt x="450784" y="837503"/>
                  </a:lnTo>
                  <a:lnTo>
                    <a:pt x="480307" y="803112"/>
                  </a:lnTo>
                  <a:lnTo>
                    <a:pt x="510492" y="769369"/>
                  </a:lnTo>
                  <a:lnTo>
                    <a:pt x="541314" y="736280"/>
                  </a:lnTo>
                  <a:lnTo>
                    <a:pt x="572746" y="703849"/>
                  </a:lnTo>
                  <a:lnTo>
                    <a:pt x="604762" y="672081"/>
                  </a:lnTo>
                  <a:lnTo>
                    <a:pt x="637336" y="640981"/>
                  </a:lnTo>
                  <a:lnTo>
                    <a:pt x="670441" y="610554"/>
                  </a:lnTo>
                  <a:lnTo>
                    <a:pt x="704051" y="580805"/>
                  </a:lnTo>
                  <a:lnTo>
                    <a:pt x="738140" y="551737"/>
                  </a:lnTo>
                  <a:lnTo>
                    <a:pt x="772681" y="523357"/>
                  </a:lnTo>
                  <a:lnTo>
                    <a:pt x="807648" y="495669"/>
                  </a:lnTo>
                  <a:lnTo>
                    <a:pt x="843016" y="468678"/>
                  </a:lnTo>
                  <a:lnTo>
                    <a:pt x="878757" y="442389"/>
                  </a:lnTo>
                  <a:lnTo>
                    <a:pt x="914845" y="416806"/>
                  </a:lnTo>
                  <a:lnTo>
                    <a:pt x="951255" y="391934"/>
                  </a:lnTo>
                  <a:lnTo>
                    <a:pt x="987959" y="367779"/>
                  </a:lnTo>
                  <a:lnTo>
                    <a:pt x="1024932" y="344344"/>
                  </a:lnTo>
                  <a:lnTo>
                    <a:pt x="1062146" y="321635"/>
                  </a:lnTo>
                  <a:lnTo>
                    <a:pt x="1099577" y="299657"/>
                  </a:lnTo>
                  <a:lnTo>
                    <a:pt x="1137197" y="278414"/>
                  </a:lnTo>
                  <a:lnTo>
                    <a:pt x="1174981" y="257911"/>
                  </a:lnTo>
                  <a:lnTo>
                    <a:pt x="1212901" y="238153"/>
                  </a:lnTo>
                  <a:lnTo>
                    <a:pt x="1250932" y="219145"/>
                  </a:lnTo>
                  <a:lnTo>
                    <a:pt x="1289048" y="200892"/>
                  </a:lnTo>
                  <a:lnTo>
                    <a:pt x="1327222" y="183398"/>
                  </a:lnTo>
                  <a:lnTo>
                    <a:pt x="1365427" y="166669"/>
                  </a:lnTo>
                  <a:lnTo>
                    <a:pt x="1403638" y="150708"/>
                  </a:lnTo>
                  <a:lnTo>
                    <a:pt x="1441829" y="135522"/>
                  </a:lnTo>
                  <a:lnTo>
                    <a:pt x="1479972" y="121114"/>
                  </a:lnTo>
                  <a:lnTo>
                    <a:pt x="1518042" y="107490"/>
                  </a:lnTo>
                  <a:lnTo>
                    <a:pt x="1556012" y="94654"/>
                  </a:lnTo>
                  <a:lnTo>
                    <a:pt x="1593857" y="82612"/>
                  </a:lnTo>
                  <a:lnTo>
                    <a:pt x="1631549" y="71367"/>
                  </a:lnTo>
                  <a:lnTo>
                    <a:pt x="1669063" y="60925"/>
                  </a:lnTo>
                  <a:lnTo>
                    <a:pt x="1706371" y="51291"/>
                  </a:lnTo>
                  <a:lnTo>
                    <a:pt x="1743449" y="42470"/>
                  </a:lnTo>
                  <a:lnTo>
                    <a:pt x="1816807" y="27283"/>
                  </a:lnTo>
                  <a:lnTo>
                    <a:pt x="1888924" y="15404"/>
                  </a:lnTo>
                  <a:lnTo>
                    <a:pt x="1959591" y="6872"/>
                  </a:lnTo>
                  <a:lnTo>
                    <a:pt x="2028598" y="1724"/>
                  </a:lnTo>
                  <a:lnTo>
                    <a:pt x="2095734" y="0"/>
                  </a:lnTo>
                  <a:lnTo>
                    <a:pt x="2129061" y="431"/>
                  </a:lnTo>
                  <a:lnTo>
                    <a:pt x="2197169" y="3872"/>
                  </a:lnTo>
                  <a:lnTo>
                    <a:pt x="2267041" y="10717"/>
                  </a:lnTo>
                  <a:lnTo>
                    <a:pt x="2338467" y="20928"/>
                  </a:lnTo>
                  <a:lnTo>
                    <a:pt x="2411236" y="34465"/>
                  </a:lnTo>
                  <a:lnTo>
                    <a:pt x="2485139" y="51291"/>
                  </a:lnTo>
                  <a:lnTo>
                    <a:pt x="2522449" y="60925"/>
                  </a:lnTo>
                  <a:lnTo>
                    <a:pt x="2559964" y="71367"/>
                  </a:lnTo>
                  <a:lnTo>
                    <a:pt x="2597657" y="82612"/>
                  </a:lnTo>
                  <a:lnTo>
                    <a:pt x="2635503" y="94654"/>
                  </a:lnTo>
                  <a:lnTo>
                    <a:pt x="2673473" y="107490"/>
                  </a:lnTo>
                  <a:lnTo>
                    <a:pt x="2711543" y="121114"/>
                  </a:lnTo>
                  <a:lnTo>
                    <a:pt x="2749687" y="135522"/>
                  </a:lnTo>
                  <a:lnTo>
                    <a:pt x="2787877" y="150708"/>
                  </a:lnTo>
                  <a:lnTo>
                    <a:pt x="2826087" y="166669"/>
                  </a:lnTo>
                  <a:lnTo>
                    <a:pt x="2864292" y="183398"/>
                  </a:lnTo>
                  <a:lnTo>
                    <a:pt x="2902465" y="200892"/>
                  </a:lnTo>
                  <a:lnTo>
                    <a:pt x="2940579" y="219145"/>
                  </a:lnTo>
                  <a:lnTo>
                    <a:pt x="2978609" y="238153"/>
                  </a:lnTo>
                  <a:lnTo>
                    <a:pt x="3016528" y="257911"/>
                  </a:lnTo>
                  <a:lnTo>
                    <a:pt x="3054309" y="278414"/>
                  </a:lnTo>
                  <a:lnTo>
                    <a:pt x="3091928" y="299657"/>
                  </a:lnTo>
                  <a:lnTo>
                    <a:pt x="3129356" y="321635"/>
                  </a:lnTo>
                  <a:lnTo>
                    <a:pt x="3166569" y="344344"/>
                  </a:lnTo>
                  <a:lnTo>
                    <a:pt x="3203539" y="367779"/>
                  </a:lnTo>
                  <a:lnTo>
                    <a:pt x="3240241" y="391934"/>
                  </a:lnTo>
                  <a:lnTo>
                    <a:pt x="3276648" y="416806"/>
                  </a:lnTo>
                  <a:lnTo>
                    <a:pt x="3312733" y="442389"/>
                  </a:lnTo>
                  <a:lnTo>
                    <a:pt x="3348472" y="468678"/>
                  </a:lnTo>
                  <a:lnTo>
                    <a:pt x="3383836" y="495669"/>
                  </a:lnTo>
                  <a:lnTo>
                    <a:pt x="3418801" y="523357"/>
                  </a:lnTo>
                  <a:lnTo>
                    <a:pt x="3453340" y="551737"/>
                  </a:lnTo>
                  <a:lnTo>
                    <a:pt x="3487425" y="580805"/>
                  </a:lnTo>
                  <a:lnTo>
                    <a:pt x="3521033" y="610554"/>
                  </a:lnTo>
                  <a:lnTo>
                    <a:pt x="3554135" y="640981"/>
                  </a:lnTo>
                  <a:lnTo>
                    <a:pt x="3586705" y="672081"/>
                  </a:lnTo>
                  <a:lnTo>
                    <a:pt x="3618718" y="703849"/>
                  </a:lnTo>
                  <a:lnTo>
                    <a:pt x="3650147" y="736280"/>
                  </a:lnTo>
                  <a:lnTo>
                    <a:pt x="3680966" y="769369"/>
                  </a:lnTo>
                  <a:lnTo>
                    <a:pt x="3711149" y="803112"/>
                  </a:lnTo>
                  <a:lnTo>
                    <a:pt x="3740668" y="837503"/>
                  </a:lnTo>
                  <a:lnTo>
                    <a:pt x="3769499" y="872539"/>
                  </a:lnTo>
                  <a:lnTo>
                    <a:pt x="3797614" y="908213"/>
                  </a:lnTo>
                  <a:lnTo>
                    <a:pt x="3824988" y="944521"/>
                  </a:lnTo>
                  <a:lnTo>
                    <a:pt x="3851594" y="981459"/>
                  </a:lnTo>
                  <a:lnTo>
                    <a:pt x="3877405" y="1019022"/>
                  </a:lnTo>
                  <a:lnTo>
                    <a:pt x="3902396" y="1057204"/>
                  </a:lnTo>
                  <a:lnTo>
                    <a:pt x="3926541" y="1096001"/>
                  </a:lnTo>
                  <a:lnTo>
                    <a:pt x="3949812" y="1135408"/>
                  </a:lnTo>
                  <a:lnTo>
                    <a:pt x="3972184" y="1175421"/>
                  </a:lnTo>
                  <a:lnTo>
                    <a:pt x="3993631" y="1216034"/>
                  </a:lnTo>
                  <a:lnTo>
                    <a:pt x="4014126" y="1257242"/>
                  </a:lnTo>
                  <a:lnTo>
                    <a:pt x="4033642" y="1299042"/>
                  </a:lnTo>
                  <a:lnTo>
                    <a:pt x="4052154" y="1341427"/>
                  </a:lnTo>
                  <a:lnTo>
                    <a:pt x="4069636" y="1384394"/>
                  </a:lnTo>
                  <a:lnTo>
                    <a:pt x="4086060" y="1427937"/>
                  </a:lnTo>
                  <a:lnTo>
                    <a:pt x="4101402" y="1472052"/>
                  </a:lnTo>
                  <a:lnTo>
                    <a:pt x="4115633" y="1516734"/>
                  </a:lnTo>
                  <a:lnTo>
                    <a:pt x="4128729" y="1561977"/>
                  </a:lnTo>
                  <a:lnTo>
                    <a:pt x="4140663" y="1607778"/>
                  </a:lnTo>
                  <a:lnTo>
                    <a:pt x="4151409" y="1654131"/>
                  </a:lnTo>
                  <a:lnTo>
                    <a:pt x="4160940" y="1701031"/>
                  </a:lnTo>
                  <a:lnTo>
                    <a:pt x="4169229" y="1748474"/>
                  </a:lnTo>
                  <a:lnTo>
                    <a:pt x="4176252" y="1796455"/>
                  </a:lnTo>
                  <a:lnTo>
                    <a:pt x="4181981" y="1844969"/>
                  </a:lnTo>
                  <a:lnTo>
                    <a:pt x="4186391" y="1894011"/>
                  </a:lnTo>
                  <a:lnTo>
                    <a:pt x="4189454" y="1943576"/>
                  </a:lnTo>
                  <a:lnTo>
                    <a:pt x="4191145" y="1993660"/>
                  </a:lnTo>
                  <a:lnTo>
                    <a:pt x="4191438" y="2044258"/>
                  </a:lnTo>
                  <a:lnTo>
                    <a:pt x="4190305" y="2095365"/>
                  </a:lnTo>
                  <a:lnTo>
                    <a:pt x="4187722" y="2146976"/>
                  </a:lnTo>
                  <a:lnTo>
                    <a:pt x="4183661" y="2199086"/>
                  </a:lnTo>
                  <a:lnTo>
                    <a:pt x="4178096" y="2251691"/>
                  </a:lnTo>
                  <a:lnTo>
                    <a:pt x="4171001" y="2304785"/>
                  </a:lnTo>
                  <a:lnTo>
                    <a:pt x="4162350" y="2358365"/>
                  </a:lnTo>
                  <a:lnTo>
                    <a:pt x="4152116" y="2412424"/>
                  </a:lnTo>
                  <a:lnTo>
                    <a:pt x="4139005" y="2474822"/>
                  </a:lnTo>
                  <a:lnTo>
                    <a:pt x="4125225" y="2536358"/>
                  </a:lnTo>
                  <a:lnTo>
                    <a:pt x="4110785" y="2597034"/>
                  </a:lnTo>
                  <a:lnTo>
                    <a:pt x="4095694" y="2656852"/>
                  </a:lnTo>
                  <a:lnTo>
                    <a:pt x="4079961" y="2715814"/>
                  </a:lnTo>
                  <a:lnTo>
                    <a:pt x="4063594" y="2773921"/>
                  </a:lnTo>
                  <a:lnTo>
                    <a:pt x="4046602" y="2831176"/>
                  </a:lnTo>
                  <a:lnTo>
                    <a:pt x="4028994" y="2887581"/>
                  </a:lnTo>
                  <a:lnTo>
                    <a:pt x="4010779" y="2943138"/>
                  </a:lnTo>
                  <a:lnTo>
                    <a:pt x="3991964" y="2997849"/>
                  </a:lnTo>
                  <a:lnTo>
                    <a:pt x="3972559" y="3051716"/>
                  </a:lnTo>
                  <a:lnTo>
                    <a:pt x="3952573" y="3104740"/>
                  </a:lnTo>
                  <a:lnTo>
                    <a:pt x="3932013" y="3156925"/>
                  </a:lnTo>
                  <a:lnTo>
                    <a:pt x="3910890" y="3208271"/>
                  </a:lnTo>
                  <a:lnTo>
                    <a:pt x="3889211" y="3258781"/>
                  </a:lnTo>
                  <a:lnTo>
                    <a:pt x="3866986" y="3308458"/>
                  </a:lnTo>
                  <a:lnTo>
                    <a:pt x="3844222" y="3357302"/>
                  </a:lnTo>
                  <a:lnTo>
                    <a:pt x="3820929" y="3405316"/>
                  </a:lnTo>
                  <a:lnTo>
                    <a:pt x="3797115" y="3452503"/>
                  </a:lnTo>
                  <a:lnTo>
                    <a:pt x="3772789" y="3498863"/>
                  </a:lnTo>
                  <a:lnTo>
                    <a:pt x="3747960" y="3544399"/>
                  </a:lnTo>
                  <a:lnTo>
                    <a:pt x="3722636" y="3589114"/>
                  </a:lnTo>
                  <a:lnTo>
                    <a:pt x="3696827" y="3633008"/>
                  </a:lnTo>
                  <a:lnTo>
                    <a:pt x="3670540" y="3676085"/>
                  </a:lnTo>
                  <a:lnTo>
                    <a:pt x="3643784" y="3718345"/>
                  </a:lnTo>
                  <a:lnTo>
                    <a:pt x="3616569" y="3759792"/>
                  </a:lnTo>
                  <a:lnTo>
                    <a:pt x="3588902" y="3800427"/>
                  </a:lnTo>
                  <a:lnTo>
                    <a:pt x="3560793" y="3840252"/>
                  </a:lnTo>
                  <a:lnTo>
                    <a:pt x="3532250" y="3879269"/>
                  </a:lnTo>
                  <a:lnTo>
                    <a:pt x="3503282" y="3917480"/>
                  </a:lnTo>
                  <a:lnTo>
                    <a:pt x="3473898" y="3954888"/>
                  </a:lnTo>
                  <a:lnTo>
                    <a:pt x="3444106" y="3991493"/>
                  </a:lnTo>
                  <a:lnTo>
                    <a:pt x="3413914" y="4027299"/>
                  </a:lnTo>
                  <a:lnTo>
                    <a:pt x="3383333" y="4062307"/>
                  </a:lnTo>
                  <a:lnTo>
                    <a:pt x="3352370" y="4096519"/>
                  </a:lnTo>
                  <a:lnTo>
                    <a:pt x="3321034" y="4129938"/>
                  </a:lnTo>
                  <a:lnTo>
                    <a:pt x="3289333" y="4162565"/>
                  </a:lnTo>
                  <a:lnTo>
                    <a:pt x="3257277" y="4194402"/>
                  </a:lnTo>
                  <a:lnTo>
                    <a:pt x="3224874" y="4225451"/>
                  </a:lnTo>
                  <a:lnTo>
                    <a:pt x="3192133" y="4255715"/>
                  </a:lnTo>
                  <a:lnTo>
                    <a:pt x="3159062" y="4285194"/>
                  </a:lnTo>
                  <a:lnTo>
                    <a:pt x="3125671" y="4313893"/>
                  </a:lnTo>
                  <a:lnTo>
                    <a:pt x="3091967" y="4341811"/>
                  </a:lnTo>
                  <a:lnTo>
                    <a:pt x="3057960" y="4368952"/>
                  </a:lnTo>
                  <a:lnTo>
                    <a:pt x="3023658" y="4395318"/>
                  </a:lnTo>
                  <a:lnTo>
                    <a:pt x="2989071" y="4420909"/>
                  </a:lnTo>
                  <a:lnTo>
                    <a:pt x="2954205" y="4445729"/>
                  </a:lnTo>
                  <a:lnTo>
                    <a:pt x="2919071" y="4469780"/>
                  </a:lnTo>
                  <a:lnTo>
                    <a:pt x="2883677" y="4493063"/>
                  </a:lnTo>
                  <a:lnTo>
                    <a:pt x="2848032" y="4515580"/>
                  </a:lnTo>
                  <a:lnTo>
                    <a:pt x="2812144" y="4537334"/>
                  </a:lnTo>
                  <a:lnTo>
                    <a:pt x="2776022" y="4558326"/>
                  </a:lnTo>
                  <a:lnTo>
                    <a:pt x="2739675" y="4578559"/>
                  </a:lnTo>
                  <a:lnTo>
                    <a:pt x="2703112" y="4598034"/>
                  </a:lnTo>
                  <a:lnTo>
                    <a:pt x="2666340" y="4616754"/>
                  </a:lnTo>
                  <a:lnTo>
                    <a:pt x="2629370" y="4634721"/>
                  </a:lnTo>
                  <a:lnTo>
                    <a:pt x="2592208" y="4651935"/>
                  </a:lnTo>
                  <a:lnTo>
                    <a:pt x="2554866" y="4668401"/>
                  </a:lnTo>
                  <a:lnTo>
                    <a:pt x="2517350" y="4684119"/>
                  </a:lnTo>
                  <a:lnTo>
                    <a:pt x="2479669" y="4699091"/>
                  </a:lnTo>
                  <a:lnTo>
                    <a:pt x="2441833" y="4713320"/>
                  </a:lnTo>
                  <a:lnTo>
                    <a:pt x="2403850" y="4726808"/>
                  </a:lnTo>
                  <a:lnTo>
                    <a:pt x="2365728" y="4739557"/>
                  </a:lnTo>
                  <a:lnTo>
                    <a:pt x="2327477" y="4751568"/>
                  </a:lnTo>
                  <a:lnTo>
                    <a:pt x="2289105" y="4762843"/>
                  </a:lnTo>
                  <a:lnTo>
                    <a:pt x="2250621" y="4773386"/>
                  </a:lnTo>
                  <a:lnTo>
                    <a:pt x="2212033" y="4783197"/>
                  </a:lnTo>
                  <a:lnTo>
                    <a:pt x="2173350" y="4792278"/>
                  </a:lnTo>
                  <a:lnTo>
                    <a:pt x="2134581" y="4800633"/>
                  </a:lnTo>
                  <a:lnTo>
                    <a:pt x="2095734" y="4808262"/>
                  </a:lnTo>
                  <a:close/>
                </a:path>
              </a:pathLst>
            </a:custGeom>
            <a:solidFill>
              <a:srgbClr val="F9B183"/>
            </a:solidFill>
          </p:spPr>
          <p:txBody>
            <a:bodyPr wrap="square" lIns="0" tIns="0" rIns="0" bIns="0" rtlCol="0"/>
            <a:lstStyle/>
            <a:p>
              <a:endParaRPr/>
            </a:p>
          </p:txBody>
        </p:sp>
        <p:sp>
          <p:nvSpPr>
            <p:cNvPr id="9" name="object 9"/>
            <p:cNvSpPr/>
            <p:nvPr/>
          </p:nvSpPr>
          <p:spPr>
            <a:xfrm>
              <a:off x="8951085" y="5092827"/>
              <a:ext cx="4191635" cy="3975100"/>
            </a:xfrm>
            <a:custGeom>
              <a:avLst/>
              <a:gdLst/>
              <a:ahLst/>
              <a:cxnLst/>
              <a:rect l="l" t="t" r="r" b="b"/>
              <a:pathLst>
                <a:path w="4191634" h="3975100">
                  <a:moveTo>
                    <a:pt x="3456940" y="3975081"/>
                  </a:moveTo>
                  <a:lnTo>
                    <a:pt x="3461582" y="3924854"/>
                  </a:lnTo>
                  <a:lnTo>
                    <a:pt x="3471443" y="3857398"/>
                  </a:lnTo>
                  <a:lnTo>
                    <a:pt x="3481041" y="3806840"/>
                  </a:lnTo>
                  <a:lnTo>
                    <a:pt x="3492470" y="3756628"/>
                  </a:lnTo>
                  <a:lnTo>
                    <a:pt x="3505703" y="3706813"/>
                  </a:lnTo>
                  <a:lnTo>
                    <a:pt x="3520712" y="3657443"/>
                  </a:lnTo>
                  <a:lnTo>
                    <a:pt x="3537469" y="3608571"/>
                  </a:lnTo>
                  <a:lnTo>
                    <a:pt x="3555946" y="3560244"/>
                  </a:lnTo>
                  <a:lnTo>
                    <a:pt x="3576116" y="3512515"/>
                  </a:lnTo>
                  <a:lnTo>
                    <a:pt x="3597951" y="3465433"/>
                  </a:lnTo>
                  <a:lnTo>
                    <a:pt x="3621423" y="3419047"/>
                  </a:lnTo>
                  <a:lnTo>
                    <a:pt x="3646505" y="3373409"/>
                  </a:lnTo>
                  <a:lnTo>
                    <a:pt x="3673169" y="3328568"/>
                  </a:lnTo>
                  <a:lnTo>
                    <a:pt x="3701387" y="3284575"/>
                  </a:lnTo>
                  <a:lnTo>
                    <a:pt x="3689264" y="3235065"/>
                  </a:lnTo>
                  <a:lnTo>
                    <a:pt x="3679768" y="3181977"/>
                  </a:lnTo>
                  <a:lnTo>
                    <a:pt x="3672990" y="3125719"/>
                  </a:lnTo>
                  <a:lnTo>
                    <a:pt x="3669020" y="3066698"/>
                  </a:lnTo>
                  <a:lnTo>
                    <a:pt x="3667836" y="3016069"/>
                  </a:lnTo>
                  <a:lnTo>
                    <a:pt x="3668149" y="2965218"/>
                  </a:lnTo>
                  <a:lnTo>
                    <a:pt x="3669616" y="2914204"/>
                  </a:lnTo>
                  <a:lnTo>
                    <a:pt x="3671896" y="2863083"/>
                  </a:lnTo>
                  <a:lnTo>
                    <a:pt x="3680185" y="2709672"/>
                  </a:lnTo>
                  <a:lnTo>
                    <a:pt x="3682292" y="2658713"/>
                  </a:lnTo>
                  <a:lnTo>
                    <a:pt x="3683500" y="2607940"/>
                  </a:lnTo>
                  <a:lnTo>
                    <a:pt x="3683466" y="2557413"/>
                  </a:lnTo>
                  <a:lnTo>
                    <a:pt x="3681850" y="2507188"/>
                  </a:lnTo>
                  <a:lnTo>
                    <a:pt x="3678308" y="2457326"/>
                  </a:lnTo>
                  <a:lnTo>
                    <a:pt x="3672499" y="2407883"/>
                  </a:lnTo>
                  <a:lnTo>
                    <a:pt x="3664080" y="2358919"/>
                  </a:lnTo>
                  <a:lnTo>
                    <a:pt x="3652710" y="2310492"/>
                  </a:lnTo>
                  <a:lnTo>
                    <a:pt x="3638045" y="2262660"/>
                  </a:lnTo>
                  <a:lnTo>
                    <a:pt x="3619744" y="2215481"/>
                  </a:lnTo>
                  <a:lnTo>
                    <a:pt x="3600402" y="2175077"/>
                  </a:lnTo>
                  <a:lnTo>
                    <a:pt x="3578669" y="2137464"/>
                  </a:lnTo>
                  <a:lnTo>
                    <a:pt x="3554705" y="2102315"/>
                  </a:lnTo>
                  <a:lnTo>
                    <a:pt x="3528672" y="2069301"/>
                  </a:lnTo>
                  <a:lnTo>
                    <a:pt x="3500731" y="2038097"/>
                  </a:lnTo>
                  <a:lnTo>
                    <a:pt x="3471044" y="2008373"/>
                  </a:lnTo>
                  <a:lnTo>
                    <a:pt x="3439771" y="1979804"/>
                  </a:lnTo>
                  <a:lnTo>
                    <a:pt x="3407075" y="1952061"/>
                  </a:lnTo>
                  <a:lnTo>
                    <a:pt x="3373117" y="1924817"/>
                  </a:lnTo>
                  <a:lnTo>
                    <a:pt x="3338058" y="1897745"/>
                  </a:lnTo>
                  <a:lnTo>
                    <a:pt x="3227888" y="1814283"/>
                  </a:lnTo>
                  <a:lnTo>
                    <a:pt x="3190038" y="1784623"/>
                  </a:lnTo>
                  <a:lnTo>
                    <a:pt x="3151895" y="1753497"/>
                  </a:lnTo>
                  <a:lnTo>
                    <a:pt x="3113618" y="1720579"/>
                  </a:lnTo>
                  <a:lnTo>
                    <a:pt x="3075370" y="1685540"/>
                  </a:lnTo>
                  <a:lnTo>
                    <a:pt x="3037312" y="1648054"/>
                  </a:lnTo>
                  <a:lnTo>
                    <a:pt x="2999605" y="1607792"/>
                  </a:lnTo>
                  <a:lnTo>
                    <a:pt x="2962410" y="1564428"/>
                  </a:lnTo>
                  <a:lnTo>
                    <a:pt x="2932045" y="1524270"/>
                  </a:lnTo>
                  <a:lnTo>
                    <a:pt x="2905002" y="1482422"/>
                  </a:lnTo>
                  <a:lnTo>
                    <a:pt x="2880978" y="1439064"/>
                  </a:lnTo>
                  <a:lnTo>
                    <a:pt x="2859671" y="1394378"/>
                  </a:lnTo>
                  <a:lnTo>
                    <a:pt x="2840526" y="1441474"/>
                  </a:lnTo>
                  <a:lnTo>
                    <a:pt x="2820042" y="1488036"/>
                  </a:lnTo>
                  <a:lnTo>
                    <a:pt x="2798163" y="1534000"/>
                  </a:lnTo>
                  <a:lnTo>
                    <a:pt x="2774834" y="1579305"/>
                  </a:lnTo>
                  <a:lnTo>
                    <a:pt x="2749998" y="1623889"/>
                  </a:lnTo>
                  <a:lnTo>
                    <a:pt x="2723599" y="1667690"/>
                  </a:lnTo>
                  <a:lnTo>
                    <a:pt x="2695580" y="1710645"/>
                  </a:lnTo>
                  <a:lnTo>
                    <a:pt x="2666242" y="1752244"/>
                  </a:lnTo>
                  <a:lnTo>
                    <a:pt x="2635191" y="1792835"/>
                  </a:lnTo>
                  <a:lnTo>
                    <a:pt x="2602460" y="1832302"/>
                  </a:lnTo>
                  <a:lnTo>
                    <a:pt x="2568086" y="1870531"/>
                  </a:lnTo>
                  <a:lnTo>
                    <a:pt x="2532105" y="1907406"/>
                  </a:lnTo>
                  <a:lnTo>
                    <a:pt x="2494551" y="1942811"/>
                  </a:lnTo>
                  <a:lnTo>
                    <a:pt x="2455460" y="1976630"/>
                  </a:lnTo>
                  <a:lnTo>
                    <a:pt x="2414869" y="2008749"/>
                  </a:lnTo>
                  <a:lnTo>
                    <a:pt x="2372812" y="2039052"/>
                  </a:lnTo>
                  <a:lnTo>
                    <a:pt x="2329325" y="2067423"/>
                  </a:lnTo>
                  <a:lnTo>
                    <a:pt x="2284444" y="2093747"/>
                  </a:lnTo>
                  <a:lnTo>
                    <a:pt x="2238204" y="2117908"/>
                  </a:lnTo>
                  <a:lnTo>
                    <a:pt x="2190641" y="2139792"/>
                  </a:lnTo>
                  <a:lnTo>
                    <a:pt x="2141790" y="2159281"/>
                  </a:lnTo>
                  <a:lnTo>
                    <a:pt x="2090192" y="2176403"/>
                  </a:lnTo>
                  <a:lnTo>
                    <a:pt x="2037227" y="2189630"/>
                  </a:lnTo>
                  <a:lnTo>
                    <a:pt x="1983458" y="2197693"/>
                  </a:lnTo>
                  <a:lnTo>
                    <a:pt x="1929449" y="2199325"/>
                  </a:lnTo>
                  <a:lnTo>
                    <a:pt x="1875764" y="2193259"/>
                  </a:lnTo>
                  <a:lnTo>
                    <a:pt x="1832043" y="2181125"/>
                  </a:lnTo>
                  <a:lnTo>
                    <a:pt x="1790894" y="2162209"/>
                  </a:lnTo>
                  <a:lnTo>
                    <a:pt x="1754004" y="2137139"/>
                  </a:lnTo>
                  <a:lnTo>
                    <a:pt x="1723058" y="2106540"/>
                  </a:lnTo>
                  <a:lnTo>
                    <a:pt x="1699743" y="2071038"/>
                  </a:lnTo>
                  <a:lnTo>
                    <a:pt x="1685746" y="2031260"/>
                  </a:lnTo>
                  <a:lnTo>
                    <a:pt x="1682365" y="1993579"/>
                  </a:lnTo>
                  <a:lnTo>
                    <a:pt x="1647572" y="2007871"/>
                  </a:lnTo>
                  <a:lnTo>
                    <a:pt x="1611993" y="2020109"/>
                  </a:lnTo>
                  <a:lnTo>
                    <a:pt x="1575570" y="2029992"/>
                  </a:lnTo>
                  <a:lnTo>
                    <a:pt x="1538241" y="2037219"/>
                  </a:lnTo>
                  <a:lnTo>
                    <a:pt x="1489352" y="2041946"/>
                  </a:lnTo>
                  <a:lnTo>
                    <a:pt x="1439993" y="2041167"/>
                  </a:lnTo>
                  <a:lnTo>
                    <a:pt x="1391440" y="2034421"/>
                  </a:lnTo>
                  <a:lnTo>
                    <a:pt x="1344966" y="2021247"/>
                  </a:lnTo>
                  <a:lnTo>
                    <a:pt x="1301848" y="2001184"/>
                  </a:lnTo>
                  <a:lnTo>
                    <a:pt x="1263359" y="1973772"/>
                  </a:lnTo>
                  <a:lnTo>
                    <a:pt x="1236947" y="1945287"/>
                  </a:lnTo>
                  <a:lnTo>
                    <a:pt x="1216921" y="1912318"/>
                  </a:lnTo>
                  <a:lnTo>
                    <a:pt x="1203689" y="1876420"/>
                  </a:lnTo>
                  <a:lnTo>
                    <a:pt x="1197657" y="1839149"/>
                  </a:lnTo>
                  <a:lnTo>
                    <a:pt x="1158246" y="1872544"/>
                  </a:lnTo>
                  <a:lnTo>
                    <a:pt x="1117662" y="1904673"/>
                  </a:lnTo>
                  <a:lnTo>
                    <a:pt x="1075955" y="1935504"/>
                  </a:lnTo>
                  <a:lnTo>
                    <a:pt x="1033172" y="1965005"/>
                  </a:lnTo>
                  <a:lnTo>
                    <a:pt x="989363" y="1993143"/>
                  </a:lnTo>
                  <a:lnTo>
                    <a:pt x="944575" y="2019888"/>
                  </a:lnTo>
                  <a:lnTo>
                    <a:pt x="898858" y="2045206"/>
                  </a:lnTo>
                  <a:lnTo>
                    <a:pt x="852261" y="2069067"/>
                  </a:lnTo>
                  <a:lnTo>
                    <a:pt x="804832" y="2091439"/>
                  </a:lnTo>
                  <a:lnTo>
                    <a:pt x="756619" y="2112289"/>
                  </a:lnTo>
                  <a:lnTo>
                    <a:pt x="707672" y="2131586"/>
                  </a:lnTo>
                  <a:lnTo>
                    <a:pt x="658038" y="2149297"/>
                  </a:lnTo>
                  <a:lnTo>
                    <a:pt x="655623" y="2155416"/>
                  </a:lnTo>
                  <a:lnTo>
                    <a:pt x="632587" y="2211525"/>
                  </a:lnTo>
                  <a:lnTo>
                    <a:pt x="612757" y="2254974"/>
                  </a:lnTo>
                  <a:lnTo>
                    <a:pt x="591466" y="2297811"/>
                  </a:lnTo>
                  <a:lnTo>
                    <a:pt x="568558" y="2339840"/>
                  </a:lnTo>
                  <a:lnTo>
                    <a:pt x="543873" y="2380868"/>
                  </a:lnTo>
                  <a:lnTo>
                    <a:pt x="517254" y="2420702"/>
                  </a:lnTo>
                  <a:lnTo>
                    <a:pt x="488545" y="2459149"/>
                  </a:lnTo>
                  <a:lnTo>
                    <a:pt x="457585" y="2496014"/>
                  </a:lnTo>
                  <a:lnTo>
                    <a:pt x="424220" y="2531105"/>
                  </a:lnTo>
                  <a:lnTo>
                    <a:pt x="393140" y="2559567"/>
                  </a:lnTo>
                  <a:lnTo>
                    <a:pt x="360129" y="2586339"/>
                  </a:lnTo>
                  <a:lnTo>
                    <a:pt x="379763" y="2633380"/>
                  </a:lnTo>
                  <a:lnTo>
                    <a:pt x="398595" y="2680709"/>
                  </a:lnTo>
                  <a:lnTo>
                    <a:pt x="416618" y="2728316"/>
                  </a:lnTo>
                  <a:lnTo>
                    <a:pt x="433824" y="2776189"/>
                  </a:lnTo>
                  <a:lnTo>
                    <a:pt x="450205" y="2824315"/>
                  </a:lnTo>
                  <a:lnTo>
                    <a:pt x="465756" y="2872682"/>
                  </a:lnTo>
                  <a:lnTo>
                    <a:pt x="480467" y="2921280"/>
                  </a:lnTo>
                  <a:lnTo>
                    <a:pt x="494331" y="2970097"/>
                  </a:lnTo>
                  <a:lnTo>
                    <a:pt x="507342" y="3019120"/>
                  </a:lnTo>
                  <a:lnTo>
                    <a:pt x="519491" y="3068338"/>
                  </a:lnTo>
                  <a:lnTo>
                    <a:pt x="530771" y="3117739"/>
                  </a:lnTo>
                  <a:lnTo>
                    <a:pt x="541175" y="3167312"/>
                  </a:lnTo>
                  <a:lnTo>
                    <a:pt x="550696" y="3217045"/>
                  </a:lnTo>
                  <a:lnTo>
                    <a:pt x="559325" y="3266925"/>
                  </a:lnTo>
                  <a:lnTo>
                    <a:pt x="567055" y="3316942"/>
                  </a:lnTo>
                  <a:lnTo>
                    <a:pt x="573455" y="3365027"/>
                  </a:lnTo>
                  <a:lnTo>
                    <a:pt x="578713" y="3413545"/>
                  </a:lnTo>
                  <a:lnTo>
                    <a:pt x="582687" y="3462366"/>
                  </a:lnTo>
                  <a:lnTo>
                    <a:pt x="585238" y="3511362"/>
                  </a:lnTo>
                  <a:lnTo>
                    <a:pt x="586225" y="3560404"/>
                  </a:lnTo>
                  <a:lnTo>
                    <a:pt x="585508" y="3609365"/>
                  </a:lnTo>
                  <a:lnTo>
                    <a:pt x="582946" y="3658114"/>
                  </a:lnTo>
                  <a:lnTo>
                    <a:pt x="578399" y="3706524"/>
                  </a:lnTo>
                  <a:lnTo>
                    <a:pt x="571725" y="3754467"/>
                  </a:lnTo>
                  <a:lnTo>
                    <a:pt x="547452" y="3717429"/>
                  </a:lnTo>
                  <a:lnTo>
                    <a:pt x="523545" y="3679747"/>
                  </a:lnTo>
                  <a:lnTo>
                    <a:pt x="500012" y="3641418"/>
                  </a:lnTo>
                  <a:lnTo>
                    <a:pt x="476858" y="3602441"/>
                  </a:lnTo>
                  <a:lnTo>
                    <a:pt x="454090" y="3562813"/>
                  </a:lnTo>
                  <a:lnTo>
                    <a:pt x="431713" y="3522534"/>
                  </a:lnTo>
                  <a:lnTo>
                    <a:pt x="409734" y="3481602"/>
                  </a:lnTo>
                  <a:lnTo>
                    <a:pt x="388159" y="3440014"/>
                  </a:lnTo>
                  <a:lnTo>
                    <a:pt x="366994" y="3397770"/>
                  </a:lnTo>
                  <a:lnTo>
                    <a:pt x="346245" y="3354868"/>
                  </a:lnTo>
                  <a:lnTo>
                    <a:pt x="325919" y="3311305"/>
                  </a:lnTo>
                  <a:lnTo>
                    <a:pt x="306022" y="3267081"/>
                  </a:lnTo>
                  <a:lnTo>
                    <a:pt x="286560" y="3222194"/>
                  </a:lnTo>
                  <a:lnTo>
                    <a:pt x="267539" y="3176641"/>
                  </a:lnTo>
                  <a:lnTo>
                    <a:pt x="248965" y="3130422"/>
                  </a:lnTo>
                  <a:lnTo>
                    <a:pt x="230844" y="3083535"/>
                  </a:lnTo>
                  <a:lnTo>
                    <a:pt x="213183" y="3035977"/>
                  </a:lnTo>
                  <a:lnTo>
                    <a:pt x="195988" y="2987748"/>
                  </a:lnTo>
                  <a:lnTo>
                    <a:pt x="179265" y="2938846"/>
                  </a:lnTo>
                  <a:lnTo>
                    <a:pt x="163020" y="2889268"/>
                  </a:lnTo>
                  <a:lnTo>
                    <a:pt x="147259" y="2839014"/>
                  </a:lnTo>
                  <a:lnTo>
                    <a:pt x="131989" y="2788082"/>
                  </a:lnTo>
                  <a:lnTo>
                    <a:pt x="117216" y="2736470"/>
                  </a:lnTo>
                  <a:lnTo>
                    <a:pt x="102945" y="2684176"/>
                  </a:lnTo>
                  <a:lnTo>
                    <a:pt x="89184" y="2631199"/>
                  </a:lnTo>
                  <a:lnTo>
                    <a:pt x="75938" y="2577537"/>
                  </a:lnTo>
                  <a:lnTo>
                    <a:pt x="63213" y="2523188"/>
                  </a:lnTo>
                  <a:lnTo>
                    <a:pt x="51016" y="2468151"/>
                  </a:lnTo>
                  <a:lnTo>
                    <a:pt x="39352" y="2412424"/>
                  </a:lnTo>
                  <a:lnTo>
                    <a:pt x="29113" y="2358365"/>
                  </a:lnTo>
                  <a:lnTo>
                    <a:pt x="20457" y="2304785"/>
                  </a:lnTo>
                  <a:lnTo>
                    <a:pt x="13357" y="2251691"/>
                  </a:lnTo>
                  <a:lnTo>
                    <a:pt x="7788" y="2199086"/>
                  </a:lnTo>
                  <a:lnTo>
                    <a:pt x="3723" y="2146976"/>
                  </a:lnTo>
                  <a:lnTo>
                    <a:pt x="1135" y="2095365"/>
                  </a:lnTo>
                  <a:lnTo>
                    <a:pt x="0" y="2044258"/>
                  </a:lnTo>
                  <a:lnTo>
                    <a:pt x="289" y="1993660"/>
                  </a:lnTo>
                  <a:lnTo>
                    <a:pt x="1977" y="1943576"/>
                  </a:lnTo>
                  <a:lnTo>
                    <a:pt x="5039" y="1894011"/>
                  </a:lnTo>
                  <a:lnTo>
                    <a:pt x="9446" y="1844969"/>
                  </a:lnTo>
                  <a:lnTo>
                    <a:pt x="15174" y="1796455"/>
                  </a:lnTo>
                  <a:lnTo>
                    <a:pt x="22195" y="1748474"/>
                  </a:lnTo>
                  <a:lnTo>
                    <a:pt x="30484" y="1701031"/>
                  </a:lnTo>
                  <a:lnTo>
                    <a:pt x="40014" y="1654131"/>
                  </a:lnTo>
                  <a:lnTo>
                    <a:pt x="50759" y="1607778"/>
                  </a:lnTo>
                  <a:lnTo>
                    <a:pt x="62693" y="1561977"/>
                  </a:lnTo>
                  <a:lnTo>
                    <a:pt x="75789" y="1516734"/>
                  </a:lnTo>
                  <a:lnTo>
                    <a:pt x="90021" y="1472052"/>
                  </a:lnTo>
                  <a:lnTo>
                    <a:pt x="105363" y="1427937"/>
                  </a:lnTo>
                  <a:lnTo>
                    <a:pt x="121788" y="1384394"/>
                  </a:lnTo>
                  <a:lnTo>
                    <a:pt x="139271" y="1341427"/>
                  </a:lnTo>
                  <a:lnTo>
                    <a:pt x="157784" y="1299042"/>
                  </a:lnTo>
                  <a:lnTo>
                    <a:pt x="177302" y="1257242"/>
                  </a:lnTo>
                  <a:lnTo>
                    <a:pt x="197798" y="1216034"/>
                  </a:lnTo>
                  <a:lnTo>
                    <a:pt x="219247" y="1175421"/>
                  </a:lnTo>
                  <a:lnTo>
                    <a:pt x="241621" y="1135408"/>
                  </a:lnTo>
                  <a:lnTo>
                    <a:pt x="264894" y="1096001"/>
                  </a:lnTo>
                  <a:lnTo>
                    <a:pt x="289041" y="1057204"/>
                  </a:lnTo>
                  <a:lnTo>
                    <a:pt x="314034" y="1019022"/>
                  </a:lnTo>
                  <a:lnTo>
                    <a:pt x="339848" y="981459"/>
                  </a:lnTo>
                  <a:lnTo>
                    <a:pt x="366457" y="944521"/>
                  </a:lnTo>
                  <a:lnTo>
                    <a:pt x="393833" y="908213"/>
                  </a:lnTo>
                  <a:lnTo>
                    <a:pt x="421951" y="872539"/>
                  </a:lnTo>
                  <a:lnTo>
                    <a:pt x="450784" y="837503"/>
                  </a:lnTo>
                  <a:lnTo>
                    <a:pt x="480307" y="803112"/>
                  </a:lnTo>
                  <a:lnTo>
                    <a:pt x="510492" y="769369"/>
                  </a:lnTo>
                  <a:lnTo>
                    <a:pt x="541314" y="736280"/>
                  </a:lnTo>
                  <a:lnTo>
                    <a:pt x="572746" y="703849"/>
                  </a:lnTo>
                  <a:lnTo>
                    <a:pt x="604762" y="672081"/>
                  </a:lnTo>
                  <a:lnTo>
                    <a:pt x="637336" y="640981"/>
                  </a:lnTo>
                  <a:lnTo>
                    <a:pt x="670441" y="610554"/>
                  </a:lnTo>
                  <a:lnTo>
                    <a:pt x="704051" y="580805"/>
                  </a:lnTo>
                  <a:lnTo>
                    <a:pt x="738140" y="551737"/>
                  </a:lnTo>
                  <a:lnTo>
                    <a:pt x="772681" y="523357"/>
                  </a:lnTo>
                  <a:lnTo>
                    <a:pt x="807648" y="495669"/>
                  </a:lnTo>
                  <a:lnTo>
                    <a:pt x="843016" y="468678"/>
                  </a:lnTo>
                  <a:lnTo>
                    <a:pt x="878757" y="442389"/>
                  </a:lnTo>
                  <a:lnTo>
                    <a:pt x="914845" y="416806"/>
                  </a:lnTo>
                  <a:lnTo>
                    <a:pt x="951255" y="391934"/>
                  </a:lnTo>
                  <a:lnTo>
                    <a:pt x="987959" y="367779"/>
                  </a:lnTo>
                  <a:lnTo>
                    <a:pt x="1024932" y="344344"/>
                  </a:lnTo>
                  <a:lnTo>
                    <a:pt x="1062146" y="321635"/>
                  </a:lnTo>
                  <a:lnTo>
                    <a:pt x="1099577" y="299657"/>
                  </a:lnTo>
                  <a:lnTo>
                    <a:pt x="1137197" y="278414"/>
                  </a:lnTo>
                  <a:lnTo>
                    <a:pt x="1174981" y="257911"/>
                  </a:lnTo>
                  <a:lnTo>
                    <a:pt x="1212901" y="238153"/>
                  </a:lnTo>
                  <a:lnTo>
                    <a:pt x="1250932" y="219145"/>
                  </a:lnTo>
                  <a:lnTo>
                    <a:pt x="1289048" y="200892"/>
                  </a:lnTo>
                  <a:lnTo>
                    <a:pt x="1327222" y="183398"/>
                  </a:lnTo>
                  <a:lnTo>
                    <a:pt x="1365427" y="166669"/>
                  </a:lnTo>
                  <a:lnTo>
                    <a:pt x="1403638" y="150708"/>
                  </a:lnTo>
                  <a:lnTo>
                    <a:pt x="1441829" y="135522"/>
                  </a:lnTo>
                  <a:lnTo>
                    <a:pt x="1479972" y="121114"/>
                  </a:lnTo>
                  <a:lnTo>
                    <a:pt x="1518042" y="107490"/>
                  </a:lnTo>
                  <a:lnTo>
                    <a:pt x="1556012" y="94654"/>
                  </a:lnTo>
                  <a:lnTo>
                    <a:pt x="1593857" y="82612"/>
                  </a:lnTo>
                  <a:lnTo>
                    <a:pt x="1631549" y="71367"/>
                  </a:lnTo>
                  <a:lnTo>
                    <a:pt x="1669063" y="60925"/>
                  </a:lnTo>
                  <a:lnTo>
                    <a:pt x="1706371" y="51291"/>
                  </a:lnTo>
                  <a:lnTo>
                    <a:pt x="1743449" y="42470"/>
                  </a:lnTo>
                  <a:lnTo>
                    <a:pt x="1816807" y="27283"/>
                  </a:lnTo>
                  <a:lnTo>
                    <a:pt x="1888924" y="15404"/>
                  </a:lnTo>
                  <a:lnTo>
                    <a:pt x="1959591" y="6872"/>
                  </a:lnTo>
                  <a:lnTo>
                    <a:pt x="2028598" y="1724"/>
                  </a:lnTo>
                  <a:lnTo>
                    <a:pt x="2095734" y="0"/>
                  </a:lnTo>
                  <a:lnTo>
                    <a:pt x="2129061" y="431"/>
                  </a:lnTo>
                  <a:lnTo>
                    <a:pt x="2197169" y="3872"/>
                  </a:lnTo>
                  <a:lnTo>
                    <a:pt x="2267041" y="10717"/>
                  </a:lnTo>
                  <a:lnTo>
                    <a:pt x="2338467" y="20928"/>
                  </a:lnTo>
                  <a:lnTo>
                    <a:pt x="2411236" y="34465"/>
                  </a:lnTo>
                  <a:lnTo>
                    <a:pt x="2485139" y="51291"/>
                  </a:lnTo>
                  <a:lnTo>
                    <a:pt x="2522449" y="60925"/>
                  </a:lnTo>
                  <a:lnTo>
                    <a:pt x="2559964" y="71367"/>
                  </a:lnTo>
                  <a:lnTo>
                    <a:pt x="2597657" y="82612"/>
                  </a:lnTo>
                  <a:lnTo>
                    <a:pt x="2635503" y="94654"/>
                  </a:lnTo>
                  <a:lnTo>
                    <a:pt x="2673473" y="107490"/>
                  </a:lnTo>
                  <a:lnTo>
                    <a:pt x="2711543" y="121114"/>
                  </a:lnTo>
                  <a:lnTo>
                    <a:pt x="2749687" y="135522"/>
                  </a:lnTo>
                  <a:lnTo>
                    <a:pt x="2787877" y="150708"/>
                  </a:lnTo>
                  <a:lnTo>
                    <a:pt x="2826087" y="166669"/>
                  </a:lnTo>
                  <a:lnTo>
                    <a:pt x="2864292" y="183398"/>
                  </a:lnTo>
                  <a:lnTo>
                    <a:pt x="2902465" y="200892"/>
                  </a:lnTo>
                  <a:lnTo>
                    <a:pt x="2940579" y="219145"/>
                  </a:lnTo>
                  <a:lnTo>
                    <a:pt x="2978609" y="238153"/>
                  </a:lnTo>
                  <a:lnTo>
                    <a:pt x="3016528" y="257911"/>
                  </a:lnTo>
                  <a:lnTo>
                    <a:pt x="3054309" y="278414"/>
                  </a:lnTo>
                  <a:lnTo>
                    <a:pt x="3091928" y="299657"/>
                  </a:lnTo>
                  <a:lnTo>
                    <a:pt x="3129356" y="321635"/>
                  </a:lnTo>
                  <a:lnTo>
                    <a:pt x="3166569" y="344344"/>
                  </a:lnTo>
                  <a:lnTo>
                    <a:pt x="3203539" y="367779"/>
                  </a:lnTo>
                  <a:lnTo>
                    <a:pt x="3240241" y="391934"/>
                  </a:lnTo>
                  <a:lnTo>
                    <a:pt x="3276648" y="416806"/>
                  </a:lnTo>
                  <a:lnTo>
                    <a:pt x="3312733" y="442389"/>
                  </a:lnTo>
                  <a:lnTo>
                    <a:pt x="3348472" y="468678"/>
                  </a:lnTo>
                  <a:lnTo>
                    <a:pt x="3383836" y="495669"/>
                  </a:lnTo>
                  <a:lnTo>
                    <a:pt x="3418801" y="523357"/>
                  </a:lnTo>
                  <a:lnTo>
                    <a:pt x="3453340" y="551737"/>
                  </a:lnTo>
                  <a:lnTo>
                    <a:pt x="3487425" y="580805"/>
                  </a:lnTo>
                  <a:lnTo>
                    <a:pt x="3521033" y="610554"/>
                  </a:lnTo>
                  <a:lnTo>
                    <a:pt x="3554135" y="640981"/>
                  </a:lnTo>
                  <a:lnTo>
                    <a:pt x="3586705" y="672081"/>
                  </a:lnTo>
                  <a:lnTo>
                    <a:pt x="3618718" y="703849"/>
                  </a:lnTo>
                  <a:lnTo>
                    <a:pt x="3650147" y="736280"/>
                  </a:lnTo>
                  <a:lnTo>
                    <a:pt x="3680966" y="769369"/>
                  </a:lnTo>
                  <a:lnTo>
                    <a:pt x="3711149" y="803112"/>
                  </a:lnTo>
                  <a:lnTo>
                    <a:pt x="3740668" y="837503"/>
                  </a:lnTo>
                  <a:lnTo>
                    <a:pt x="3769499" y="872539"/>
                  </a:lnTo>
                  <a:lnTo>
                    <a:pt x="3797614" y="908213"/>
                  </a:lnTo>
                  <a:lnTo>
                    <a:pt x="3824988" y="944521"/>
                  </a:lnTo>
                  <a:lnTo>
                    <a:pt x="3851594" y="981459"/>
                  </a:lnTo>
                  <a:lnTo>
                    <a:pt x="3877405" y="1019022"/>
                  </a:lnTo>
                  <a:lnTo>
                    <a:pt x="3902396" y="1057204"/>
                  </a:lnTo>
                  <a:lnTo>
                    <a:pt x="3926541" y="1096001"/>
                  </a:lnTo>
                  <a:lnTo>
                    <a:pt x="3949812" y="1135408"/>
                  </a:lnTo>
                  <a:lnTo>
                    <a:pt x="3972184" y="1175421"/>
                  </a:lnTo>
                  <a:lnTo>
                    <a:pt x="3993631" y="1216034"/>
                  </a:lnTo>
                  <a:lnTo>
                    <a:pt x="4014126" y="1257242"/>
                  </a:lnTo>
                  <a:lnTo>
                    <a:pt x="4033642" y="1299042"/>
                  </a:lnTo>
                  <a:lnTo>
                    <a:pt x="4052154" y="1341427"/>
                  </a:lnTo>
                  <a:lnTo>
                    <a:pt x="4069636" y="1384394"/>
                  </a:lnTo>
                  <a:lnTo>
                    <a:pt x="4086060" y="1427937"/>
                  </a:lnTo>
                  <a:lnTo>
                    <a:pt x="4101402" y="1472052"/>
                  </a:lnTo>
                  <a:lnTo>
                    <a:pt x="4115633" y="1516734"/>
                  </a:lnTo>
                  <a:lnTo>
                    <a:pt x="4128729" y="1561977"/>
                  </a:lnTo>
                  <a:lnTo>
                    <a:pt x="4140663" y="1607778"/>
                  </a:lnTo>
                  <a:lnTo>
                    <a:pt x="4151409" y="1654131"/>
                  </a:lnTo>
                  <a:lnTo>
                    <a:pt x="4160940" y="1701031"/>
                  </a:lnTo>
                  <a:lnTo>
                    <a:pt x="4169229" y="1748474"/>
                  </a:lnTo>
                  <a:lnTo>
                    <a:pt x="4176252" y="1796455"/>
                  </a:lnTo>
                  <a:lnTo>
                    <a:pt x="4181981" y="1844969"/>
                  </a:lnTo>
                  <a:lnTo>
                    <a:pt x="4186391" y="1894011"/>
                  </a:lnTo>
                  <a:lnTo>
                    <a:pt x="4189454" y="1943576"/>
                  </a:lnTo>
                  <a:lnTo>
                    <a:pt x="4191145" y="1993660"/>
                  </a:lnTo>
                  <a:lnTo>
                    <a:pt x="4191438" y="2044258"/>
                  </a:lnTo>
                  <a:lnTo>
                    <a:pt x="4190305" y="2095365"/>
                  </a:lnTo>
                  <a:lnTo>
                    <a:pt x="4187722" y="2146976"/>
                  </a:lnTo>
                  <a:lnTo>
                    <a:pt x="4183661" y="2199086"/>
                  </a:lnTo>
                  <a:lnTo>
                    <a:pt x="4178096" y="2251691"/>
                  </a:lnTo>
                  <a:lnTo>
                    <a:pt x="4171001" y="2304785"/>
                  </a:lnTo>
                  <a:lnTo>
                    <a:pt x="4162350" y="2358365"/>
                  </a:lnTo>
                  <a:lnTo>
                    <a:pt x="4152116" y="2412424"/>
                  </a:lnTo>
                  <a:lnTo>
                    <a:pt x="4139961" y="2470377"/>
                  </a:lnTo>
                  <a:lnTo>
                    <a:pt x="4127229" y="2527585"/>
                  </a:lnTo>
                  <a:lnTo>
                    <a:pt x="4113926" y="2584050"/>
                  </a:lnTo>
                  <a:lnTo>
                    <a:pt x="4100060" y="2639772"/>
                  </a:lnTo>
                  <a:lnTo>
                    <a:pt x="4085638" y="2694754"/>
                  </a:lnTo>
                  <a:lnTo>
                    <a:pt x="4070667" y="2748998"/>
                  </a:lnTo>
                  <a:lnTo>
                    <a:pt x="4055153" y="2802505"/>
                  </a:lnTo>
                  <a:lnTo>
                    <a:pt x="4039105" y="2855277"/>
                  </a:lnTo>
                  <a:lnTo>
                    <a:pt x="4022528" y="2907315"/>
                  </a:lnTo>
                  <a:lnTo>
                    <a:pt x="4005430" y="2958622"/>
                  </a:lnTo>
                  <a:lnTo>
                    <a:pt x="3987817" y="3009200"/>
                  </a:lnTo>
                  <a:lnTo>
                    <a:pt x="3969698" y="3059049"/>
                  </a:lnTo>
                  <a:lnTo>
                    <a:pt x="3951079" y="3108172"/>
                  </a:lnTo>
                  <a:lnTo>
                    <a:pt x="3931966" y="3156571"/>
                  </a:lnTo>
                  <a:lnTo>
                    <a:pt x="3912367" y="3204247"/>
                  </a:lnTo>
                  <a:lnTo>
                    <a:pt x="3892289" y="3251201"/>
                  </a:lnTo>
                  <a:lnTo>
                    <a:pt x="3871739" y="3297437"/>
                  </a:lnTo>
                  <a:lnTo>
                    <a:pt x="3850724" y="3342955"/>
                  </a:lnTo>
                  <a:lnTo>
                    <a:pt x="3829251" y="3387757"/>
                  </a:lnTo>
                  <a:lnTo>
                    <a:pt x="3807326" y="3431845"/>
                  </a:lnTo>
                  <a:lnTo>
                    <a:pt x="3784958" y="3475221"/>
                  </a:lnTo>
                  <a:lnTo>
                    <a:pt x="3762152" y="3517886"/>
                  </a:lnTo>
                  <a:lnTo>
                    <a:pt x="3738916" y="3559843"/>
                  </a:lnTo>
                  <a:lnTo>
                    <a:pt x="3715257" y="3601092"/>
                  </a:lnTo>
                  <a:lnTo>
                    <a:pt x="3691182" y="3641636"/>
                  </a:lnTo>
                  <a:lnTo>
                    <a:pt x="3666698" y="3681477"/>
                  </a:lnTo>
                  <a:lnTo>
                    <a:pt x="3641812" y="3720615"/>
                  </a:lnTo>
                  <a:lnTo>
                    <a:pt x="3616531" y="3759054"/>
                  </a:lnTo>
                  <a:lnTo>
                    <a:pt x="3590862" y="3796794"/>
                  </a:lnTo>
                  <a:lnTo>
                    <a:pt x="3564812" y="3833838"/>
                  </a:lnTo>
                  <a:lnTo>
                    <a:pt x="3538387" y="3870186"/>
                  </a:lnTo>
                  <a:lnTo>
                    <a:pt x="3511596" y="3905842"/>
                  </a:lnTo>
                  <a:lnTo>
                    <a:pt x="3484445" y="3940806"/>
                  </a:lnTo>
                  <a:lnTo>
                    <a:pt x="3456940" y="3975081"/>
                  </a:lnTo>
                  <a:close/>
                </a:path>
              </a:pathLst>
            </a:custGeom>
            <a:solidFill>
              <a:srgbClr val="F69472"/>
            </a:solidFill>
          </p:spPr>
          <p:txBody>
            <a:bodyPr wrap="square" lIns="0" tIns="0" rIns="0" bIns="0" rtlCol="0"/>
            <a:lstStyle/>
            <a:p>
              <a:endParaRPr/>
            </a:p>
          </p:txBody>
        </p:sp>
        <p:sp>
          <p:nvSpPr>
            <p:cNvPr id="10" name="object 10"/>
            <p:cNvSpPr/>
            <p:nvPr/>
          </p:nvSpPr>
          <p:spPr>
            <a:xfrm>
              <a:off x="9478683" y="8377173"/>
              <a:ext cx="3093720" cy="1559560"/>
            </a:xfrm>
            <a:custGeom>
              <a:avLst/>
              <a:gdLst/>
              <a:ahLst/>
              <a:cxnLst/>
              <a:rect l="l" t="t" r="r" b="b"/>
              <a:pathLst>
                <a:path w="3093720" h="1559559">
                  <a:moveTo>
                    <a:pt x="1480845" y="410552"/>
                  </a:moveTo>
                  <a:lnTo>
                    <a:pt x="1478597" y="401040"/>
                  </a:lnTo>
                  <a:lnTo>
                    <a:pt x="1454835" y="368338"/>
                  </a:lnTo>
                  <a:lnTo>
                    <a:pt x="1422323" y="343928"/>
                  </a:lnTo>
                  <a:lnTo>
                    <a:pt x="1388757" y="321005"/>
                  </a:lnTo>
                  <a:lnTo>
                    <a:pt x="1361833" y="292773"/>
                  </a:lnTo>
                  <a:lnTo>
                    <a:pt x="1349286" y="252412"/>
                  </a:lnTo>
                  <a:lnTo>
                    <a:pt x="1355661" y="208622"/>
                  </a:lnTo>
                  <a:lnTo>
                    <a:pt x="1375625" y="161391"/>
                  </a:lnTo>
                  <a:lnTo>
                    <a:pt x="1403159" y="113703"/>
                  </a:lnTo>
                  <a:lnTo>
                    <a:pt x="1432242" y="68592"/>
                  </a:lnTo>
                  <a:lnTo>
                    <a:pt x="1456855" y="29057"/>
                  </a:lnTo>
                  <a:lnTo>
                    <a:pt x="1459293" y="14478"/>
                  </a:lnTo>
                  <a:lnTo>
                    <a:pt x="1451902" y="4000"/>
                  </a:lnTo>
                  <a:lnTo>
                    <a:pt x="1439151" y="0"/>
                  </a:lnTo>
                  <a:lnTo>
                    <a:pt x="1425460" y="4902"/>
                  </a:lnTo>
                  <a:lnTo>
                    <a:pt x="1390586" y="33794"/>
                  </a:lnTo>
                  <a:lnTo>
                    <a:pt x="1356194" y="66344"/>
                  </a:lnTo>
                  <a:lnTo>
                    <a:pt x="1324686" y="102387"/>
                  </a:lnTo>
                  <a:lnTo>
                    <a:pt x="1298460" y="141719"/>
                  </a:lnTo>
                  <a:lnTo>
                    <a:pt x="1279918" y="184150"/>
                  </a:lnTo>
                  <a:lnTo>
                    <a:pt x="1271473" y="229476"/>
                  </a:lnTo>
                  <a:lnTo>
                    <a:pt x="1275537" y="277533"/>
                  </a:lnTo>
                  <a:lnTo>
                    <a:pt x="1289862" y="314464"/>
                  </a:lnTo>
                  <a:lnTo>
                    <a:pt x="1315072" y="352691"/>
                  </a:lnTo>
                  <a:lnTo>
                    <a:pt x="1348244" y="387896"/>
                  </a:lnTo>
                  <a:lnTo>
                    <a:pt x="1386395" y="415798"/>
                  </a:lnTo>
                  <a:lnTo>
                    <a:pt x="1426591" y="432079"/>
                  </a:lnTo>
                  <a:lnTo>
                    <a:pt x="1465872" y="432447"/>
                  </a:lnTo>
                  <a:lnTo>
                    <a:pt x="1474774" y="427748"/>
                  </a:lnTo>
                  <a:lnTo>
                    <a:pt x="1479664" y="419950"/>
                  </a:lnTo>
                  <a:lnTo>
                    <a:pt x="1480845" y="410552"/>
                  </a:lnTo>
                  <a:close/>
                </a:path>
                <a:path w="3093720" h="1559559">
                  <a:moveTo>
                    <a:pt x="3093428" y="610870"/>
                  </a:moveTo>
                  <a:lnTo>
                    <a:pt x="3019348" y="520852"/>
                  </a:lnTo>
                  <a:lnTo>
                    <a:pt x="2686596" y="987907"/>
                  </a:lnTo>
                  <a:lnTo>
                    <a:pt x="2420670" y="1243342"/>
                  </a:lnTo>
                  <a:lnTo>
                    <a:pt x="2082114" y="1376946"/>
                  </a:lnTo>
                  <a:lnTo>
                    <a:pt x="1531416" y="1478508"/>
                  </a:lnTo>
                  <a:lnTo>
                    <a:pt x="1065326" y="1392034"/>
                  </a:lnTo>
                  <a:lnTo>
                    <a:pt x="752627" y="1254734"/>
                  </a:lnTo>
                  <a:lnTo>
                    <a:pt x="451688" y="968971"/>
                  </a:lnTo>
                  <a:lnTo>
                    <a:pt x="20929" y="437121"/>
                  </a:lnTo>
                  <a:lnTo>
                    <a:pt x="0" y="506514"/>
                  </a:lnTo>
                  <a:lnTo>
                    <a:pt x="469709" y="1095260"/>
                  </a:lnTo>
                  <a:lnTo>
                    <a:pt x="789622" y="1401152"/>
                  </a:lnTo>
                  <a:lnTo>
                    <a:pt x="1106754" y="1522907"/>
                  </a:lnTo>
                  <a:lnTo>
                    <a:pt x="1568132" y="1559191"/>
                  </a:lnTo>
                  <a:lnTo>
                    <a:pt x="1956282" y="1515478"/>
                  </a:lnTo>
                  <a:lnTo>
                    <a:pt x="2244547" y="1402118"/>
                  </a:lnTo>
                  <a:lnTo>
                    <a:pt x="2575928" y="1130223"/>
                  </a:lnTo>
                  <a:lnTo>
                    <a:pt x="3093428" y="610870"/>
                  </a:lnTo>
                  <a:close/>
                </a:path>
              </a:pathLst>
            </a:custGeom>
            <a:solidFill>
              <a:srgbClr val="F26540"/>
            </a:solidFill>
          </p:spPr>
          <p:txBody>
            <a:bodyPr wrap="square" lIns="0" tIns="0" rIns="0" bIns="0" rtlCol="0"/>
            <a:lstStyle/>
            <a:p>
              <a:endParaRPr/>
            </a:p>
          </p:txBody>
        </p:sp>
        <p:sp>
          <p:nvSpPr>
            <p:cNvPr id="11" name="object 11"/>
            <p:cNvSpPr/>
            <p:nvPr/>
          </p:nvSpPr>
          <p:spPr>
            <a:xfrm>
              <a:off x="11155517" y="8601398"/>
              <a:ext cx="111494" cy="17752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561448" y="10370337"/>
              <a:ext cx="5006340" cy="1957070"/>
            </a:xfrm>
            <a:custGeom>
              <a:avLst/>
              <a:gdLst/>
              <a:ahLst/>
              <a:cxnLst/>
              <a:rect l="l" t="t" r="r" b="b"/>
              <a:pathLst>
                <a:path w="5006340" h="1957070">
                  <a:moveTo>
                    <a:pt x="2823378" y="1956703"/>
                  </a:moveTo>
                  <a:lnTo>
                    <a:pt x="1788746" y="1513381"/>
                  </a:lnTo>
                  <a:lnTo>
                    <a:pt x="435753" y="998561"/>
                  </a:lnTo>
                  <a:lnTo>
                    <a:pt x="0" y="498072"/>
                  </a:lnTo>
                  <a:lnTo>
                    <a:pt x="518523" y="273754"/>
                  </a:lnTo>
                  <a:lnTo>
                    <a:pt x="1270061" y="21095"/>
                  </a:lnTo>
                  <a:lnTo>
                    <a:pt x="1715154" y="468764"/>
                  </a:lnTo>
                  <a:lnTo>
                    <a:pt x="2542055" y="762326"/>
                  </a:lnTo>
                  <a:lnTo>
                    <a:pt x="3431114" y="395334"/>
                  </a:lnTo>
                  <a:lnTo>
                    <a:pt x="3626768" y="0"/>
                  </a:lnTo>
                  <a:lnTo>
                    <a:pt x="5005848" y="506285"/>
                  </a:lnTo>
                  <a:lnTo>
                    <a:pt x="4581206" y="998561"/>
                  </a:lnTo>
                  <a:lnTo>
                    <a:pt x="3504706" y="1395988"/>
                  </a:lnTo>
                  <a:lnTo>
                    <a:pt x="2823378" y="1956703"/>
                  </a:lnTo>
                  <a:close/>
                </a:path>
              </a:pathLst>
            </a:custGeom>
            <a:solidFill>
              <a:srgbClr val="F2A20D"/>
            </a:solidFill>
          </p:spPr>
          <p:txBody>
            <a:bodyPr wrap="square" lIns="0" tIns="0" rIns="0" bIns="0" rtlCol="0"/>
            <a:lstStyle/>
            <a:p>
              <a:endParaRPr/>
            </a:p>
          </p:txBody>
        </p:sp>
        <p:sp>
          <p:nvSpPr>
            <p:cNvPr id="13" name="object 13"/>
            <p:cNvSpPr/>
            <p:nvPr/>
          </p:nvSpPr>
          <p:spPr>
            <a:xfrm>
              <a:off x="9214587" y="10604321"/>
              <a:ext cx="2929890" cy="1393190"/>
            </a:xfrm>
            <a:custGeom>
              <a:avLst/>
              <a:gdLst/>
              <a:ahLst/>
              <a:cxnLst/>
              <a:rect l="l" t="t" r="r" b="b"/>
              <a:pathLst>
                <a:path w="2929890" h="1393190">
                  <a:moveTo>
                    <a:pt x="1300988" y="442353"/>
                  </a:moveTo>
                  <a:lnTo>
                    <a:pt x="684072" y="0"/>
                  </a:lnTo>
                  <a:lnTo>
                    <a:pt x="0" y="607898"/>
                  </a:lnTo>
                  <a:lnTo>
                    <a:pt x="1300988" y="442353"/>
                  </a:lnTo>
                  <a:close/>
                </a:path>
                <a:path w="2929890" h="1393190">
                  <a:moveTo>
                    <a:pt x="1578279" y="1392936"/>
                  </a:moveTo>
                  <a:lnTo>
                    <a:pt x="1478762" y="828992"/>
                  </a:lnTo>
                  <a:lnTo>
                    <a:pt x="1061529" y="1175054"/>
                  </a:lnTo>
                  <a:lnTo>
                    <a:pt x="1135595" y="1203236"/>
                  </a:lnTo>
                  <a:lnTo>
                    <a:pt x="1578279" y="1392936"/>
                  </a:lnTo>
                  <a:close/>
                </a:path>
                <a:path w="2929890" h="1393190">
                  <a:moveTo>
                    <a:pt x="2929826" y="1104519"/>
                  </a:moveTo>
                  <a:lnTo>
                    <a:pt x="2655582" y="687768"/>
                  </a:lnTo>
                  <a:lnTo>
                    <a:pt x="2382469" y="1257338"/>
                  </a:lnTo>
                  <a:lnTo>
                    <a:pt x="2929826" y="1104519"/>
                  </a:lnTo>
                  <a:close/>
                </a:path>
              </a:pathLst>
            </a:custGeom>
            <a:solidFill>
              <a:srgbClr val="F2990E"/>
            </a:solidFill>
          </p:spPr>
          <p:txBody>
            <a:bodyPr wrap="square" lIns="0" tIns="0" rIns="0" bIns="0" rtlCol="0"/>
            <a:lstStyle/>
            <a:p>
              <a:endParaRPr/>
            </a:p>
          </p:txBody>
        </p:sp>
        <p:sp>
          <p:nvSpPr>
            <p:cNvPr id="14" name="object 14"/>
            <p:cNvSpPr/>
            <p:nvPr/>
          </p:nvSpPr>
          <p:spPr>
            <a:xfrm>
              <a:off x="12902556" y="10632659"/>
              <a:ext cx="220345" cy="81280"/>
            </a:xfrm>
            <a:custGeom>
              <a:avLst/>
              <a:gdLst/>
              <a:ahLst/>
              <a:cxnLst/>
              <a:rect l="l" t="t" r="r" b="b"/>
              <a:pathLst>
                <a:path w="220344" h="81279">
                  <a:moveTo>
                    <a:pt x="220131" y="80838"/>
                  </a:moveTo>
                  <a:lnTo>
                    <a:pt x="0" y="0"/>
                  </a:lnTo>
                  <a:lnTo>
                    <a:pt x="220131" y="80838"/>
                  </a:lnTo>
                  <a:close/>
                </a:path>
              </a:pathLst>
            </a:custGeom>
            <a:solidFill>
              <a:srgbClr val="F9CB8B"/>
            </a:solidFill>
          </p:spPr>
          <p:txBody>
            <a:bodyPr wrap="square" lIns="0" tIns="0" rIns="0" bIns="0" rtlCol="0"/>
            <a:lstStyle/>
            <a:p>
              <a:endParaRPr/>
            </a:p>
          </p:txBody>
        </p:sp>
        <p:sp>
          <p:nvSpPr>
            <p:cNvPr id="15" name="object 15"/>
            <p:cNvSpPr/>
            <p:nvPr/>
          </p:nvSpPr>
          <p:spPr>
            <a:xfrm>
              <a:off x="12572117" y="10632659"/>
              <a:ext cx="897255" cy="579755"/>
            </a:xfrm>
            <a:custGeom>
              <a:avLst/>
              <a:gdLst/>
              <a:ahLst/>
              <a:cxnLst/>
              <a:rect l="l" t="t" r="r" b="b"/>
              <a:pathLst>
                <a:path w="897255" h="579754">
                  <a:moveTo>
                    <a:pt x="0" y="579555"/>
                  </a:moveTo>
                  <a:lnTo>
                    <a:pt x="180195" y="261818"/>
                  </a:lnTo>
                  <a:lnTo>
                    <a:pt x="330438" y="0"/>
                  </a:lnTo>
                  <a:lnTo>
                    <a:pt x="897110" y="208053"/>
                  </a:lnTo>
                  <a:lnTo>
                    <a:pt x="0" y="579555"/>
                  </a:lnTo>
                  <a:close/>
                </a:path>
              </a:pathLst>
            </a:custGeom>
            <a:solidFill>
              <a:srgbClr val="F2990E"/>
            </a:solidFill>
          </p:spPr>
          <p:txBody>
            <a:bodyPr wrap="square" lIns="0" tIns="0" rIns="0" bIns="0" rtlCol="0"/>
            <a:lstStyle/>
            <a:p>
              <a:endParaRPr/>
            </a:p>
          </p:txBody>
        </p:sp>
        <p:sp>
          <p:nvSpPr>
            <p:cNvPr id="16" name="object 16"/>
            <p:cNvSpPr/>
            <p:nvPr/>
          </p:nvSpPr>
          <p:spPr>
            <a:xfrm>
              <a:off x="9615565" y="10370337"/>
              <a:ext cx="2877185" cy="1017269"/>
            </a:xfrm>
            <a:custGeom>
              <a:avLst/>
              <a:gdLst/>
              <a:ahLst/>
              <a:cxnLst/>
              <a:rect l="l" t="t" r="r" b="b"/>
              <a:pathLst>
                <a:path w="2877184" h="1017270">
                  <a:moveTo>
                    <a:pt x="1530772" y="1016757"/>
                  </a:moveTo>
                  <a:lnTo>
                    <a:pt x="1464999" y="1015413"/>
                  </a:lnTo>
                  <a:lnTo>
                    <a:pt x="1400593" y="1011457"/>
                  </a:lnTo>
                  <a:lnTo>
                    <a:pt x="1337558" y="1005007"/>
                  </a:lnTo>
                  <a:lnTo>
                    <a:pt x="1275895" y="996178"/>
                  </a:lnTo>
                  <a:lnTo>
                    <a:pt x="1215607" y="985087"/>
                  </a:lnTo>
                  <a:lnTo>
                    <a:pt x="1156697" y="971851"/>
                  </a:lnTo>
                  <a:lnTo>
                    <a:pt x="1099165" y="956585"/>
                  </a:lnTo>
                  <a:lnTo>
                    <a:pt x="1043015" y="939407"/>
                  </a:lnTo>
                  <a:lnTo>
                    <a:pt x="988249" y="920433"/>
                  </a:lnTo>
                  <a:lnTo>
                    <a:pt x="934870" y="899779"/>
                  </a:lnTo>
                  <a:lnTo>
                    <a:pt x="882878" y="877562"/>
                  </a:lnTo>
                  <a:lnTo>
                    <a:pt x="832277" y="853898"/>
                  </a:lnTo>
                  <a:lnTo>
                    <a:pt x="783070" y="828904"/>
                  </a:lnTo>
                  <a:lnTo>
                    <a:pt x="735257" y="802696"/>
                  </a:lnTo>
                  <a:lnTo>
                    <a:pt x="688842" y="775390"/>
                  </a:lnTo>
                  <a:lnTo>
                    <a:pt x="643826" y="747103"/>
                  </a:lnTo>
                  <a:lnTo>
                    <a:pt x="600213" y="717952"/>
                  </a:lnTo>
                  <a:lnTo>
                    <a:pt x="558003" y="688053"/>
                  </a:lnTo>
                  <a:lnTo>
                    <a:pt x="517201" y="657521"/>
                  </a:lnTo>
                  <a:lnTo>
                    <a:pt x="477807" y="626475"/>
                  </a:lnTo>
                  <a:lnTo>
                    <a:pt x="439824" y="595030"/>
                  </a:lnTo>
                  <a:lnTo>
                    <a:pt x="403254" y="563302"/>
                  </a:lnTo>
                  <a:lnTo>
                    <a:pt x="368100" y="531408"/>
                  </a:lnTo>
                  <a:lnTo>
                    <a:pt x="334364" y="499465"/>
                  </a:lnTo>
                  <a:lnTo>
                    <a:pt x="302048" y="467589"/>
                  </a:lnTo>
                  <a:lnTo>
                    <a:pt x="271154" y="435896"/>
                  </a:lnTo>
                  <a:lnTo>
                    <a:pt x="241685" y="404503"/>
                  </a:lnTo>
                  <a:lnTo>
                    <a:pt x="213643" y="373526"/>
                  </a:lnTo>
                  <a:lnTo>
                    <a:pt x="187029" y="343082"/>
                  </a:lnTo>
                  <a:lnTo>
                    <a:pt x="161848" y="313287"/>
                  </a:lnTo>
                  <a:lnTo>
                    <a:pt x="115788" y="256111"/>
                  </a:lnTo>
                  <a:lnTo>
                    <a:pt x="75480" y="202928"/>
                  </a:lnTo>
                  <a:lnTo>
                    <a:pt x="40944" y="154672"/>
                  </a:lnTo>
                  <a:lnTo>
                    <a:pt x="0" y="93559"/>
                  </a:lnTo>
                  <a:lnTo>
                    <a:pt x="215944" y="21095"/>
                  </a:lnTo>
                  <a:lnTo>
                    <a:pt x="661037" y="468764"/>
                  </a:lnTo>
                  <a:lnTo>
                    <a:pt x="1487938" y="762326"/>
                  </a:lnTo>
                  <a:lnTo>
                    <a:pt x="2376997" y="395334"/>
                  </a:lnTo>
                  <a:lnTo>
                    <a:pt x="2572651" y="0"/>
                  </a:lnTo>
                  <a:lnTo>
                    <a:pt x="2877163" y="111756"/>
                  </a:lnTo>
                  <a:lnTo>
                    <a:pt x="2854982" y="156556"/>
                  </a:lnTo>
                  <a:lnTo>
                    <a:pt x="2827917" y="207256"/>
                  </a:lnTo>
                  <a:lnTo>
                    <a:pt x="2795805" y="262871"/>
                  </a:lnTo>
                  <a:lnTo>
                    <a:pt x="2758483" y="322412"/>
                  </a:lnTo>
                  <a:lnTo>
                    <a:pt x="2715786" y="384891"/>
                  </a:lnTo>
                  <a:lnTo>
                    <a:pt x="2692372" y="416925"/>
                  </a:lnTo>
                  <a:lnTo>
                    <a:pt x="2667553" y="449323"/>
                  </a:lnTo>
                  <a:lnTo>
                    <a:pt x="2641309" y="481962"/>
                  </a:lnTo>
                  <a:lnTo>
                    <a:pt x="2613619" y="514719"/>
                  </a:lnTo>
                  <a:lnTo>
                    <a:pt x="2584463" y="547470"/>
                  </a:lnTo>
                  <a:lnTo>
                    <a:pt x="2553820" y="580092"/>
                  </a:lnTo>
                  <a:lnTo>
                    <a:pt x="2521671" y="612461"/>
                  </a:lnTo>
                  <a:lnTo>
                    <a:pt x="2487994" y="644455"/>
                  </a:lnTo>
                  <a:lnTo>
                    <a:pt x="2452770" y="675949"/>
                  </a:lnTo>
                  <a:lnTo>
                    <a:pt x="2415977" y="706820"/>
                  </a:lnTo>
                  <a:lnTo>
                    <a:pt x="2377596" y="736945"/>
                  </a:lnTo>
                  <a:lnTo>
                    <a:pt x="2337605" y="766201"/>
                  </a:lnTo>
                  <a:lnTo>
                    <a:pt x="2295985" y="794463"/>
                  </a:lnTo>
                  <a:lnTo>
                    <a:pt x="2252716" y="821609"/>
                  </a:lnTo>
                  <a:lnTo>
                    <a:pt x="2207776" y="847515"/>
                  </a:lnTo>
                  <a:lnTo>
                    <a:pt x="2161145" y="872058"/>
                  </a:lnTo>
                  <a:lnTo>
                    <a:pt x="2112803" y="895114"/>
                  </a:lnTo>
                  <a:lnTo>
                    <a:pt x="2062729" y="916560"/>
                  </a:lnTo>
                  <a:lnTo>
                    <a:pt x="2010903" y="936273"/>
                  </a:lnTo>
                  <a:lnTo>
                    <a:pt x="1957305" y="954129"/>
                  </a:lnTo>
                  <a:lnTo>
                    <a:pt x="1901914" y="970004"/>
                  </a:lnTo>
                  <a:lnTo>
                    <a:pt x="1844710" y="983775"/>
                  </a:lnTo>
                  <a:lnTo>
                    <a:pt x="1785671" y="995320"/>
                  </a:lnTo>
                  <a:lnTo>
                    <a:pt x="1724779" y="1004513"/>
                  </a:lnTo>
                  <a:lnTo>
                    <a:pt x="1662012" y="1011233"/>
                  </a:lnTo>
                  <a:lnTo>
                    <a:pt x="1597350" y="1015356"/>
                  </a:lnTo>
                  <a:lnTo>
                    <a:pt x="1530772" y="1016757"/>
                  </a:lnTo>
                  <a:close/>
                </a:path>
              </a:pathLst>
            </a:custGeom>
            <a:solidFill>
              <a:srgbClr val="F07815"/>
            </a:solidFill>
          </p:spPr>
          <p:txBody>
            <a:bodyPr wrap="square" lIns="0" tIns="0" rIns="0" bIns="0" rtlCol="0"/>
            <a:lstStyle/>
            <a:p>
              <a:endParaRPr/>
            </a:p>
          </p:txBody>
        </p:sp>
        <p:sp>
          <p:nvSpPr>
            <p:cNvPr id="17" name="object 17"/>
            <p:cNvSpPr/>
            <p:nvPr/>
          </p:nvSpPr>
          <p:spPr>
            <a:xfrm>
              <a:off x="8204384" y="4118389"/>
              <a:ext cx="5698490" cy="5590540"/>
            </a:xfrm>
            <a:custGeom>
              <a:avLst/>
              <a:gdLst/>
              <a:ahLst/>
              <a:cxnLst/>
              <a:rect l="l" t="t" r="r" b="b"/>
              <a:pathLst>
                <a:path w="5698490" h="5590540">
                  <a:moveTo>
                    <a:pt x="4930982" y="5590135"/>
                  </a:moveTo>
                  <a:lnTo>
                    <a:pt x="4882469" y="5581403"/>
                  </a:lnTo>
                  <a:lnTo>
                    <a:pt x="4836820" y="5561538"/>
                  </a:lnTo>
                  <a:lnTo>
                    <a:pt x="4798499" y="5531337"/>
                  </a:lnTo>
                  <a:lnTo>
                    <a:pt x="4769267" y="5492637"/>
                  </a:lnTo>
                  <a:lnTo>
                    <a:pt x="4749455" y="5447928"/>
                  </a:lnTo>
                  <a:lnTo>
                    <a:pt x="4739395" y="5399701"/>
                  </a:lnTo>
                  <a:lnTo>
                    <a:pt x="4711237" y="5418929"/>
                  </a:lnTo>
                  <a:lnTo>
                    <a:pt x="4681283" y="5435048"/>
                  </a:lnTo>
                  <a:lnTo>
                    <a:pt x="4649426" y="5447663"/>
                  </a:lnTo>
                  <a:lnTo>
                    <a:pt x="4615562" y="5456384"/>
                  </a:lnTo>
                  <a:lnTo>
                    <a:pt x="4568179" y="5461007"/>
                  </a:lnTo>
                  <a:lnTo>
                    <a:pt x="4521269" y="5457233"/>
                  </a:lnTo>
                  <a:lnTo>
                    <a:pt x="4475493" y="5445816"/>
                  </a:lnTo>
                  <a:lnTo>
                    <a:pt x="4431515" y="5427508"/>
                  </a:lnTo>
                  <a:lnTo>
                    <a:pt x="4389996" y="5403063"/>
                  </a:lnTo>
                  <a:lnTo>
                    <a:pt x="4351600" y="5373232"/>
                  </a:lnTo>
                  <a:lnTo>
                    <a:pt x="4316989" y="5338769"/>
                  </a:lnTo>
                  <a:lnTo>
                    <a:pt x="4286826" y="5300427"/>
                  </a:lnTo>
                  <a:lnTo>
                    <a:pt x="4261774" y="5258959"/>
                  </a:lnTo>
                  <a:lnTo>
                    <a:pt x="4241860" y="5215281"/>
                  </a:lnTo>
                  <a:lnTo>
                    <a:pt x="4226326" y="5170095"/>
                  </a:lnTo>
                  <a:lnTo>
                    <a:pt x="4214818" y="5123674"/>
                  </a:lnTo>
                  <a:lnTo>
                    <a:pt x="4206979" y="5076286"/>
                  </a:lnTo>
                  <a:lnTo>
                    <a:pt x="4202456" y="5028202"/>
                  </a:lnTo>
                  <a:lnTo>
                    <a:pt x="4200892" y="4979693"/>
                  </a:lnTo>
                  <a:lnTo>
                    <a:pt x="4201932" y="4931029"/>
                  </a:lnTo>
                  <a:lnTo>
                    <a:pt x="4205221" y="4882480"/>
                  </a:lnTo>
                  <a:lnTo>
                    <a:pt x="4210404" y="4834317"/>
                  </a:lnTo>
                  <a:lnTo>
                    <a:pt x="4217529" y="4783919"/>
                  </a:lnTo>
                  <a:lnTo>
                    <a:pt x="4226258" y="4733790"/>
                  </a:lnTo>
                  <a:lnTo>
                    <a:pt x="4236569" y="4683973"/>
                  </a:lnTo>
                  <a:lnTo>
                    <a:pt x="4248441" y="4634509"/>
                  </a:lnTo>
                  <a:lnTo>
                    <a:pt x="4261850" y="4585441"/>
                  </a:lnTo>
                  <a:lnTo>
                    <a:pt x="4276776" y="4536811"/>
                  </a:lnTo>
                  <a:lnTo>
                    <a:pt x="4293195" y="4488661"/>
                  </a:lnTo>
                  <a:lnTo>
                    <a:pt x="4311086" y="4441034"/>
                  </a:lnTo>
                  <a:lnTo>
                    <a:pt x="4330426" y="4393971"/>
                  </a:lnTo>
                  <a:lnTo>
                    <a:pt x="4351193" y="4347516"/>
                  </a:lnTo>
                  <a:lnTo>
                    <a:pt x="4373364" y="4301710"/>
                  </a:lnTo>
                  <a:lnTo>
                    <a:pt x="4396919" y="4256595"/>
                  </a:lnTo>
                  <a:lnTo>
                    <a:pt x="4421834" y="4212214"/>
                  </a:lnTo>
                  <a:lnTo>
                    <a:pt x="4448088" y="4168609"/>
                  </a:lnTo>
                  <a:lnTo>
                    <a:pt x="4438183" y="4126695"/>
                  </a:lnTo>
                  <a:lnTo>
                    <a:pt x="4429947" y="4082260"/>
                  </a:lnTo>
                  <a:lnTo>
                    <a:pt x="4423427" y="4035530"/>
                  </a:lnTo>
                  <a:lnTo>
                    <a:pt x="4418669" y="3986728"/>
                  </a:lnTo>
                  <a:lnTo>
                    <a:pt x="4415720" y="3936079"/>
                  </a:lnTo>
                  <a:lnTo>
                    <a:pt x="4414585" y="3887781"/>
                  </a:lnTo>
                  <a:lnTo>
                    <a:pt x="4414676" y="3839281"/>
                  </a:lnTo>
                  <a:lnTo>
                    <a:pt x="4415750" y="3790626"/>
                  </a:lnTo>
                  <a:lnTo>
                    <a:pt x="4417560" y="3741860"/>
                  </a:lnTo>
                  <a:lnTo>
                    <a:pt x="4427265" y="3546585"/>
                  </a:lnTo>
                  <a:lnTo>
                    <a:pt x="4429082" y="3497940"/>
                  </a:lnTo>
                  <a:lnTo>
                    <a:pt x="4430165" y="3449454"/>
                  </a:lnTo>
                  <a:lnTo>
                    <a:pt x="4430269" y="3401173"/>
                  </a:lnTo>
                  <a:lnTo>
                    <a:pt x="4429149" y="3353142"/>
                  </a:lnTo>
                  <a:lnTo>
                    <a:pt x="4426560" y="3305405"/>
                  </a:lnTo>
                  <a:lnTo>
                    <a:pt x="4422256" y="3258007"/>
                  </a:lnTo>
                  <a:lnTo>
                    <a:pt x="4415993" y="3210995"/>
                  </a:lnTo>
                  <a:lnTo>
                    <a:pt x="4407526" y="3164413"/>
                  </a:lnTo>
                  <a:lnTo>
                    <a:pt x="4396608" y="3118305"/>
                  </a:lnTo>
                  <a:lnTo>
                    <a:pt x="4382996" y="3072718"/>
                  </a:lnTo>
                  <a:lnTo>
                    <a:pt x="4366445" y="3027696"/>
                  </a:lnTo>
                  <a:lnTo>
                    <a:pt x="4347103" y="2984568"/>
                  </a:lnTo>
                  <a:lnTo>
                    <a:pt x="4325369" y="2944422"/>
                  </a:lnTo>
                  <a:lnTo>
                    <a:pt x="4301406" y="2906906"/>
                  </a:lnTo>
                  <a:lnTo>
                    <a:pt x="4275373" y="2871672"/>
                  </a:lnTo>
                  <a:lnTo>
                    <a:pt x="4247432" y="2838370"/>
                  </a:lnTo>
                  <a:lnTo>
                    <a:pt x="4217745" y="2806649"/>
                  </a:lnTo>
                  <a:lnTo>
                    <a:pt x="4186472" y="2776159"/>
                  </a:lnTo>
                  <a:lnTo>
                    <a:pt x="4153776" y="2746551"/>
                  </a:lnTo>
                  <a:lnTo>
                    <a:pt x="4119818" y="2717476"/>
                  </a:lnTo>
                  <a:lnTo>
                    <a:pt x="4084759" y="2688582"/>
                  </a:lnTo>
                  <a:lnTo>
                    <a:pt x="3974589" y="2599494"/>
                  </a:lnTo>
                  <a:lnTo>
                    <a:pt x="3936739" y="2567829"/>
                  </a:lnTo>
                  <a:lnTo>
                    <a:pt x="3898596" y="2534597"/>
                  </a:lnTo>
                  <a:lnTo>
                    <a:pt x="3860319" y="2499448"/>
                  </a:lnTo>
                  <a:lnTo>
                    <a:pt x="3822071" y="2462032"/>
                  </a:lnTo>
                  <a:lnTo>
                    <a:pt x="3784013" y="2421998"/>
                  </a:lnTo>
                  <a:lnTo>
                    <a:pt x="3746305" y="2378998"/>
                  </a:lnTo>
                  <a:lnTo>
                    <a:pt x="3709111" y="2332681"/>
                  </a:lnTo>
                  <a:lnTo>
                    <a:pt x="3678746" y="2289833"/>
                  </a:lnTo>
                  <a:lnTo>
                    <a:pt x="3651703" y="2245220"/>
                  </a:lnTo>
                  <a:lnTo>
                    <a:pt x="3627679" y="2199006"/>
                  </a:lnTo>
                  <a:lnTo>
                    <a:pt x="3606372" y="2151358"/>
                  </a:lnTo>
                  <a:lnTo>
                    <a:pt x="3587226" y="2201610"/>
                  </a:lnTo>
                  <a:lnTo>
                    <a:pt x="3566742" y="2251286"/>
                  </a:lnTo>
                  <a:lnTo>
                    <a:pt x="3544864" y="2300327"/>
                  </a:lnTo>
                  <a:lnTo>
                    <a:pt x="3521535" y="2348668"/>
                  </a:lnTo>
                  <a:lnTo>
                    <a:pt x="3496699" y="2396249"/>
                  </a:lnTo>
                  <a:lnTo>
                    <a:pt x="3470300" y="2443008"/>
                  </a:lnTo>
                  <a:lnTo>
                    <a:pt x="3442280" y="2488882"/>
                  </a:lnTo>
                  <a:lnTo>
                    <a:pt x="3414953" y="2530351"/>
                  </a:lnTo>
                  <a:lnTo>
                    <a:pt x="3386130" y="2570891"/>
                  </a:lnTo>
                  <a:lnTo>
                    <a:pt x="3355840" y="2610402"/>
                  </a:lnTo>
                  <a:lnTo>
                    <a:pt x="3324112" y="2648782"/>
                  </a:lnTo>
                  <a:lnTo>
                    <a:pt x="3290976" y="2685932"/>
                  </a:lnTo>
                  <a:lnTo>
                    <a:pt x="3256460" y="2721750"/>
                  </a:lnTo>
                  <a:lnTo>
                    <a:pt x="3220592" y="2756137"/>
                  </a:lnTo>
                  <a:lnTo>
                    <a:pt x="3183403" y="2788991"/>
                  </a:lnTo>
                  <a:lnTo>
                    <a:pt x="3144921" y="2820213"/>
                  </a:lnTo>
                  <a:lnTo>
                    <a:pt x="3105174" y="2849701"/>
                  </a:lnTo>
                  <a:lnTo>
                    <a:pt x="3064193" y="2877356"/>
                  </a:lnTo>
                  <a:lnTo>
                    <a:pt x="3022004" y="2903077"/>
                  </a:lnTo>
                  <a:lnTo>
                    <a:pt x="2978639" y="2926764"/>
                  </a:lnTo>
                  <a:lnTo>
                    <a:pt x="2934124" y="2948315"/>
                  </a:lnTo>
                  <a:lnTo>
                    <a:pt x="2888491" y="2967631"/>
                  </a:lnTo>
                  <a:lnTo>
                    <a:pt x="2836893" y="2985916"/>
                  </a:lnTo>
                  <a:lnTo>
                    <a:pt x="2783928" y="3000059"/>
                  </a:lnTo>
                  <a:lnTo>
                    <a:pt x="2730158" y="3008698"/>
                  </a:lnTo>
                  <a:lnTo>
                    <a:pt x="2676150" y="3010473"/>
                  </a:lnTo>
                  <a:lnTo>
                    <a:pt x="2622465" y="3004024"/>
                  </a:lnTo>
                  <a:lnTo>
                    <a:pt x="2578744" y="2991023"/>
                  </a:lnTo>
                  <a:lnTo>
                    <a:pt x="2537595" y="2970816"/>
                  </a:lnTo>
                  <a:lnTo>
                    <a:pt x="2500705" y="2944060"/>
                  </a:lnTo>
                  <a:lnTo>
                    <a:pt x="2469759" y="2911413"/>
                  </a:lnTo>
                  <a:lnTo>
                    <a:pt x="2446444" y="2873532"/>
                  </a:lnTo>
                  <a:lnTo>
                    <a:pt x="2432447" y="2831075"/>
                  </a:lnTo>
                  <a:lnTo>
                    <a:pt x="2429065" y="2790978"/>
                  </a:lnTo>
                  <a:lnTo>
                    <a:pt x="2394272" y="2806173"/>
                  </a:lnTo>
                  <a:lnTo>
                    <a:pt x="2358694" y="2819179"/>
                  </a:lnTo>
                  <a:lnTo>
                    <a:pt x="2322271" y="2829679"/>
                  </a:lnTo>
                  <a:lnTo>
                    <a:pt x="2284942" y="2837356"/>
                  </a:lnTo>
                  <a:lnTo>
                    <a:pt x="2236053" y="2842455"/>
                  </a:lnTo>
                  <a:lnTo>
                    <a:pt x="2186694" y="2841650"/>
                  </a:lnTo>
                  <a:lnTo>
                    <a:pt x="2138141" y="2834457"/>
                  </a:lnTo>
                  <a:lnTo>
                    <a:pt x="2091667" y="2820394"/>
                  </a:lnTo>
                  <a:lnTo>
                    <a:pt x="2048548" y="2798976"/>
                  </a:lnTo>
                  <a:lnTo>
                    <a:pt x="2010060" y="2769722"/>
                  </a:lnTo>
                  <a:lnTo>
                    <a:pt x="1983648" y="2739259"/>
                  </a:lnTo>
                  <a:lnTo>
                    <a:pt x="1963622" y="2704041"/>
                  </a:lnTo>
                  <a:lnTo>
                    <a:pt x="1950390" y="2665713"/>
                  </a:lnTo>
                  <a:lnTo>
                    <a:pt x="1944358" y="2625920"/>
                  </a:lnTo>
                  <a:lnTo>
                    <a:pt x="1908021" y="2658875"/>
                  </a:lnTo>
                  <a:lnTo>
                    <a:pt x="1870681" y="2690682"/>
                  </a:lnTo>
                  <a:lnTo>
                    <a:pt x="1832378" y="2721315"/>
                  </a:lnTo>
                  <a:lnTo>
                    <a:pt x="1793148" y="2750748"/>
                  </a:lnTo>
                  <a:lnTo>
                    <a:pt x="1753032" y="2778952"/>
                  </a:lnTo>
                  <a:lnTo>
                    <a:pt x="1712066" y="2805901"/>
                  </a:lnTo>
                  <a:lnTo>
                    <a:pt x="1670289" y="2831569"/>
                  </a:lnTo>
                  <a:lnTo>
                    <a:pt x="1627739" y="2855929"/>
                  </a:lnTo>
                  <a:lnTo>
                    <a:pt x="1584455" y="2878954"/>
                  </a:lnTo>
                  <a:lnTo>
                    <a:pt x="1540475" y="2900616"/>
                  </a:lnTo>
                  <a:lnTo>
                    <a:pt x="1495836" y="2920890"/>
                  </a:lnTo>
                  <a:lnTo>
                    <a:pt x="1450578" y="2939748"/>
                  </a:lnTo>
                  <a:lnTo>
                    <a:pt x="1404739" y="2957164"/>
                  </a:lnTo>
                  <a:lnTo>
                    <a:pt x="1402324" y="2963605"/>
                  </a:lnTo>
                  <a:lnTo>
                    <a:pt x="1379288" y="3023463"/>
                  </a:lnTo>
                  <a:lnTo>
                    <a:pt x="1359458" y="3069831"/>
                  </a:lnTo>
                  <a:lnTo>
                    <a:pt x="1338167" y="3115548"/>
                  </a:lnTo>
                  <a:lnTo>
                    <a:pt x="1315259" y="3160406"/>
                  </a:lnTo>
                  <a:lnTo>
                    <a:pt x="1290574" y="3204198"/>
                  </a:lnTo>
                  <a:lnTo>
                    <a:pt x="1263955" y="3246718"/>
                  </a:lnTo>
                  <a:lnTo>
                    <a:pt x="1235245" y="3287758"/>
                  </a:lnTo>
                  <a:lnTo>
                    <a:pt x="1204286" y="3327113"/>
                  </a:lnTo>
                  <a:lnTo>
                    <a:pt x="1170920" y="3364575"/>
                  </a:lnTo>
                  <a:lnTo>
                    <a:pt x="1139841" y="3394950"/>
                  </a:lnTo>
                  <a:lnTo>
                    <a:pt x="1106830" y="3423513"/>
                  </a:lnTo>
                  <a:lnTo>
                    <a:pt x="1125260" y="3470574"/>
                  </a:lnTo>
                  <a:lnTo>
                    <a:pt x="1142986" y="3517907"/>
                  </a:lnTo>
                  <a:lnTo>
                    <a:pt x="1160001" y="3565501"/>
                  </a:lnTo>
                  <a:lnTo>
                    <a:pt x="1176300" y="3613347"/>
                  </a:lnTo>
                  <a:lnTo>
                    <a:pt x="1191876" y="3661434"/>
                  </a:lnTo>
                  <a:lnTo>
                    <a:pt x="1206723" y="3709751"/>
                  </a:lnTo>
                  <a:lnTo>
                    <a:pt x="1220835" y="3758287"/>
                  </a:lnTo>
                  <a:lnTo>
                    <a:pt x="1234206" y="3807032"/>
                  </a:lnTo>
                  <a:lnTo>
                    <a:pt x="1246830" y="3855974"/>
                  </a:lnTo>
                  <a:lnTo>
                    <a:pt x="1258700" y="3905105"/>
                  </a:lnTo>
                  <a:lnTo>
                    <a:pt x="1269811" y="3954412"/>
                  </a:lnTo>
                  <a:lnTo>
                    <a:pt x="1280156" y="4003886"/>
                  </a:lnTo>
                  <a:lnTo>
                    <a:pt x="1289729" y="4053515"/>
                  </a:lnTo>
                  <a:lnTo>
                    <a:pt x="1298524" y="4103290"/>
                  </a:lnTo>
                  <a:lnTo>
                    <a:pt x="1306535" y="4153199"/>
                  </a:lnTo>
                  <a:lnTo>
                    <a:pt x="1313756" y="4203231"/>
                  </a:lnTo>
                  <a:lnTo>
                    <a:pt x="1319714" y="4250873"/>
                  </a:lnTo>
                  <a:lnTo>
                    <a:pt x="1324683" y="4298903"/>
                  </a:lnTo>
                  <a:lnTo>
                    <a:pt x="1328562" y="4347218"/>
                  </a:lnTo>
                  <a:lnTo>
                    <a:pt x="1331249" y="4395713"/>
                  </a:lnTo>
                  <a:lnTo>
                    <a:pt x="1332643" y="4444284"/>
                  </a:lnTo>
                  <a:lnTo>
                    <a:pt x="1332643" y="4492827"/>
                  </a:lnTo>
                  <a:lnTo>
                    <a:pt x="1331148" y="4541238"/>
                  </a:lnTo>
                  <a:lnTo>
                    <a:pt x="1347294" y="4559958"/>
                  </a:lnTo>
                  <a:lnTo>
                    <a:pt x="1357518" y="4588989"/>
                  </a:lnTo>
                  <a:lnTo>
                    <a:pt x="1362385" y="4626926"/>
                  </a:lnTo>
                  <a:lnTo>
                    <a:pt x="1362460" y="4672366"/>
                  </a:lnTo>
                  <a:lnTo>
                    <a:pt x="1358310" y="4723907"/>
                  </a:lnTo>
                  <a:lnTo>
                    <a:pt x="1350501" y="4780144"/>
                  </a:lnTo>
                  <a:lnTo>
                    <a:pt x="1339599" y="4839675"/>
                  </a:lnTo>
                  <a:lnTo>
                    <a:pt x="1326169" y="4901095"/>
                  </a:lnTo>
                  <a:lnTo>
                    <a:pt x="1310777" y="4963002"/>
                  </a:lnTo>
                  <a:lnTo>
                    <a:pt x="1293990" y="5023991"/>
                  </a:lnTo>
                  <a:lnTo>
                    <a:pt x="1276373" y="5082661"/>
                  </a:lnTo>
                  <a:lnTo>
                    <a:pt x="1258492" y="5137606"/>
                  </a:lnTo>
                  <a:lnTo>
                    <a:pt x="1240914" y="5187424"/>
                  </a:lnTo>
                  <a:lnTo>
                    <a:pt x="1224203" y="5230712"/>
                  </a:lnTo>
                  <a:lnTo>
                    <a:pt x="1208927" y="5266066"/>
                  </a:lnTo>
                  <a:lnTo>
                    <a:pt x="1184940" y="5307358"/>
                  </a:lnTo>
                  <a:lnTo>
                    <a:pt x="1177362" y="5310489"/>
                  </a:lnTo>
                  <a:lnTo>
                    <a:pt x="1167613" y="5341858"/>
                  </a:lnTo>
                  <a:lnTo>
                    <a:pt x="1137925" y="5399296"/>
                  </a:lnTo>
                  <a:lnTo>
                    <a:pt x="1096624" y="5448909"/>
                  </a:lnTo>
                  <a:lnTo>
                    <a:pt x="1046083" y="5489786"/>
                  </a:lnTo>
                  <a:lnTo>
                    <a:pt x="988670" y="5521014"/>
                  </a:lnTo>
                  <a:lnTo>
                    <a:pt x="926758" y="5541682"/>
                  </a:lnTo>
                  <a:lnTo>
                    <a:pt x="862717" y="5550879"/>
                  </a:lnTo>
                  <a:lnTo>
                    <a:pt x="830639" y="5550890"/>
                  </a:lnTo>
                  <a:lnTo>
                    <a:pt x="798918" y="5547692"/>
                  </a:lnTo>
                  <a:lnTo>
                    <a:pt x="737731" y="5531210"/>
                  </a:lnTo>
                  <a:lnTo>
                    <a:pt x="681527" y="5500522"/>
                  </a:lnTo>
                  <a:lnTo>
                    <a:pt x="632678" y="5454716"/>
                  </a:lnTo>
                  <a:lnTo>
                    <a:pt x="593553" y="5392880"/>
                  </a:lnTo>
                  <a:lnTo>
                    <a:pt x="578378" y="5355666"/>
                  </a:lnTo>
                  <a:lnTo>
                    <a:pt x="566524" y="5314103"/>
                  </a:lnTo>
                  <a:lnTo>
                    <a:pt x="558286" y="5268077"/>
                  </a:lnTo>
                  <a:lnTo>
                    <a:pt x="553961" y="5217473"/>
                  </a:lnTo>
                  <a:lnTo>
                    <a:pt x="553845" y="5162178"/>
                  </a:lnTo>
                  <a:lnTo>
                    <a:pt x="551037" y="5152418"/>
                  </a:lnTo>
                  <a:lnTo>
                    <a:pt x="543700" y="5144243"/>
                  </a:lnTo>
                  <a:lnTo>
                    <a:pt x="534551" y="5136703"/>
                  </a:lnTo>
                  <a:lnTo>
                    <a:pt x="526308" y="5128845"/>
                  </a:lnTo>
                  <a:lnTo>
                    <a:pt x="494840" y="5166858"/>
                  </a:lnTo>
                  <a:lnTo>
                    <a:pt x="458567" y="5200635"/>
                  </a:lnTo>
                  <a:lnTo>
                    <a:pt x="418215" y="5228866"/>
                  </a:lnTo>
                  <a:lnTo>
                    <a:pt x="374509" y="5250239"/>
                  </a:lnTo>
                  <a:lnTo>
                    <a:pt x="328172" y="5263445"/>
                  </a:lnTo>
                  <a:lnTo>
                    <a:pt x="279929" y="5267171"/>
                  </a:lnTo>
                  <a:lnTo>
                    <a:pt x="231223" y="5260380"/>
                  </a:lnTo>
                  <a:lnTo>
                    <a:pt x="185725" y="5243671"/>
                  </a:lnTo>
                  <a:lnTo>
                    <a:pt x="144001" y="5218371"/>
                  </a:lnTo>
                  <a:lnTo>
                    <a:pt x="106618" y="5185810"/>
                  </a:lnTo>
                  <a:lnTo>
                    <a:pt x="74141" y="5147316"/>
                  </a:lnTo>
                  <a:lnTo>
                    <a:pt x="47137" y="5104217"/>
                  </a:lnTo>
                  <a:lnTo>
                    <a:pt x="26171" y="5057842"/>
                  </a:lnTo>
                  <a:lnTo>
                    <a:pt x="11810" y="5009520"/>
                  </a:lnTo>
                  <a:lnTo>
                    <a:pt x="3506" y="4960392"/>
                  </a:lnTo>
                  <a:lnTo>
                    <a:pt x="0" y="4910913"/>
                  </a:lnTo>
                  <a:lnTo>
                    <a:pt x="607" y="4861200"/>
                  </a:lnTo>
                  <a:lnTo>
                    <a:pt x="4644" y="4811370"/>
                  </a:lnTo>
                  <a:lnTo>
                    <a:pt x="11430" y="4761540"/>
                  </a:lnTo>
                  <a:lnTo>
                    <a:pt x="20280" y="4711826"/>
                  </a:lnTo>
                  <a:lnTo>
                    <a:pt x="30511" y="4662347"/>
                  </a:lnTo>
                  <a:lnTo>
                    <a:pt x="174292" y="4022875"/>
                  </a:lnTo>
                  <a:lnTo>
                    <a:pt x="168294" y="3982462"/>
                  </a:lnTo>
                  <a:lnTo>
                    <a:pt x="162603" y="3941146"/>
                  </a:lnTo>
                  <a:lnTo>
                    <a:pt x="157228" y="3898913"/>
                  </a:lnTo>
                  <a:lnTo>
                    <a:pt x="152181" y="3855749"/>
                  </a:lnTo>
                  <a:lnTo>
                    <a:pt x="147470" y="3811642"/>
                  </a:lnTo>
                  <a:lnTo>
                    <a:pt x="143104" y="3766577"/>
                  </a:lnTo>
                  <a:lnTo>
                    <a:pt x="139095" y="3720542"/>
                  </a:lnTo>
                  <a:lnTo>
                    <a:pt x="135450" y="3673524"/>
                  </a:lnTo>
                  <a:lnTo>
                    <a:pt x="132181" y="3625508"/>
                  </a:lnTo>
                  <a:lnTo>
                    <a:pt x="129297" y="3576482"/>
                  </a:lnTo>
                  <a:lnTo>
                    <a:pt x="126807" y="3526433"/>
                  </a:lnTo>
                  <a:lnTo>
                    <a:pt x="124722" y="3475346"/>
                  </a:lnTo>
                  <a:lnTo>
                    <a:pt x="123050" y="3423209"/>
                  </a:lnTo>
                  <a:lnTo>
                    <a:pt x="121803" y="3370008"/>
                  </a:lnTo>
                  <a:lnTo>
                    <a:pt x="120988" y="3315730"/>
                  </a:lnTo>
                  <a:lnTo>
                    <a:pt x="120617" y="3260362"/>
                  </a:lnTo>
                  <a:lnTo>
                    <a:pt x="120698" y="3203890"/>
                  </a:lnTo>
                  <a:lnTo>
                    <a:pt x="121242" y="3146301"/>
                  </a:lnTo>
                  <a:lnTo>
                    <a:pt x="122258" y="3087581"/>
                  </a:lnTo>
                  <a:lnTo>
                    <a:pt x="123756" y="3027718"/>
                  </a:lnTo>
                  <a:lnTo>
                    <a:pt x="125746" y="2966697"/>
                  </a:lnTo>
                  <a:lnTo>
                    <a:pt x="128237" y="2904506"/>
                  </a:lnTo>
                  <a:lnTo>
                    <a:pt x="131687" y="2836151"/>
                  </a:lnTo>
                  <a:lnTo>
                    <a:pt x="136004" y="2768832"/>
                  </a:lnTo>
                  <a:lnTo>
                    <a:pt x="141174" y="2702541"/>
                  </a:lnTo>
                  <a:lnTo>
                    <a:pt x="147183" y="2637269"/>
                  </a:lnTo>
                  <a:lnTo>
                    <a:pt x="154017" y="2573006"/>
                  </a:lnTo>
                  <a:lnTo>
                    <a:pt x="161662" y="2509744"/>
                  </a:lnTo>
                  <a:lnTo>
                    <a:pt x="170103" y="2447475"/>
                  </a:lnTo>
                  <a:lnTo>
                    <a:pt x="179327" y="2386190"/>
                  </a:lnTo>
                  <a:lnTo>
                    <a:pt x="189318" y="2325879"/>
                  </a:lnTo>
                  <a:lnTo>
                    <a:pt x="200064" y="2266535"/>
                  </a:lnTo>
                  <a:lnTo>
                    <a:pt x="211550" y="2208148"/>
                  </a:lnTo>
                  <a:lnTo>
                    <a:pt x="223762" y="2150709"/>
                  </a:lnTo>
                  <a:lnTo>
                    <a:pt x="236686" y="2094211"/>
                  </a:lnTo>
                  <a:lnTo>
                    <a:pt x="250307" y="2038643"/>
                  </a:lnTo>
                  <a:lnTo>
                    <a:pt x="264612" y="1983998"/>
                  </a:lnTo>
                  <a:lnTo>
                    <a:pt x="279587" y="1930266"/>
                  </a:lnTo>
                  <a:lnTo>
                    <a:pt x="295216" y="1877439"/>
                  </a:lnTo>
                  <a:lnTo>
                    <a:pt x="311487" y="1825507"/>
                  </a:lnTo>
                  <a:lnTo>
                    <a:pt x="328385" y="1774463"/>
                  </a:lnTo>
                  <a:lnTo>
                    <a:pt x="345896" y="1724298"/>
                  </a:lnTo>
                  <a:lnTo>
                    <a:pt x="364005" y="1675002"/>
                  </a:lnTo>
                  <a:lnTo>
                    <a:pt x="382700" y="1626567"/>
                  </a:lnTo>
                  <a:lnTo>
                    <a:pt x="401965" y="1578984"/>
                  </a:lnTo>
                  <a:lnTo>
                    <a:pt x="421786" y="1532245"/>
                  </a:lnTo>
                  <a:lnTo>
                    <a:pt x="442149" y="1486340"/>
                  </a:lnTo>
                  <a:lnTo>
                    <a:pt x="463041" y="1441261"/>
                  </a:lnTo>
                  <a:lnTo>
                    <a:pt x="484447" y="1396999"/>
                  </a:lnTo>
                  <a:lnTo>
                    <a:pt x="506353" y="1353545"/>
                  </a:lnTo>
                  <a:lnTo>
                    <a:pt x="528744" y="1310891"/>
                  </a:lnTo>
                  <a:lnTo>
                    <a:pt x="551607" y="1269028"/>
                  </a:lnTo>
                  <a:lnTo>
                    <a:pt x="574928" y="1227947"/>
                  </a:lnTo>
                  <a:lnTo>
                    <a:pt x="598692" y="1187638"/>
                  </a:lnTo>
                  <a:lnTo>
                    <a:pt x="622886" y="1148095"/>
                  </a:lnTo>
                  <a:lnTo>
                    <a:pt x="647495" y="1109307"/>
                  </a:lnTo>
                  <a:lnTo>
                    <a:pt x="672504" y="1071266"/>
                  </a:lnTo>
                  <a:lnTo>
                    <a:pt x="697901" y="1033963"/>
                  </a:lnTo>
                  <a:lnTo>
                    <a:pt x="723671" y="997390"/>
                  </a:lnTo>
                  <a:lnTo>
                    <a:pt x="749799" y="961537"/>
                  </a:lnTo>
                  <a:lnTo>
                    <a:pt x="776272" y="926396"/>
                  </a:lnTo>
                  <a:lnTo>
                    <a:pt x="803075" y="891959"/>
                  </a:lnTo>
                  <a:lnTo>
                    <a:pt x="830195" y="858215"/>
                  </a:lnTo>
                  <a:lnTo>
                    <a:pt x="857616" y="825157"/>
                  </a:lnTo>
                  <a:lnTo>
                    <a:pt x="885326" y="792776"/>
                  </a:lnTo>
                  <a:lnTo>
                    <a:pt x="913310" y="761064"/>
                  </a:lnTo>
                  <a:lnTo>
                    <a:pt x="941554" y="730010"/>
                  </a:lnTo>
                  <a:lnTo>
                    <a:pt x="970043" y="699607"/>
                  </a:lnTo>
                  <a:lnTo>
                    <a:pt x="998764" y="669845"/>
                  </a:lnTo>
                  <a:lnTo>
                    <a:pt x="1027702" y="640717"/>
                  </a:lnTo>
                  <a:lnTo>
                    <a:pt x="1056844" y="612213"/>
                  </a:lnTo>
                  <a:lnTo>
                    <a:pt x="1086175" y="584324"/>
                  </a:lnTo>
                  <a:lnTo>
                    <a:pt x="1115681" y="557042"/>
                  </a:lnTo>
                  <a:lnTo>
                    <a:pt x="1145348" y="530357"/>
                  </a:lnTo>
                  <a:lnTo>
                    <a:pt x="1175162" y="504262"/>
                  </a:lnTo>
                  <a:lnTo>
                    <a:pt x="1205108" y="478748"/>
                  </a:lnTo>
                  <a:lnTo>
                    <a:pt x="1235174" y="453805"/>
                  </a:lnTo>
                  <a:lnTo>
                    <a:pt x="1265343" y="429424"/>
                  </a:lnTo>
                  <a:lnTo>
                    <a:pt x="1295603" y="405598"/>
                  </a:lnTo>
                  <a:lnTo>
                    <a:pt x="1325939" y="382317"/>
                  </a:lnTo>
                  <a:lnTo>
                    <a:pt x="1386784" y="337357"/>
                  </a:lnTo>
                  <a:lnTo>
                    <a:pt x="1447764" y="294472"/>
                  </a:lnTo>
                  <a:lnTo>
                    <a:pt x="1508766" y="253593"/>
                  </a:lnTo>
                  <a:lnTo>
                    <a:pt x="1556251" y="223849"/>
                  </a:lnTo>
                  <a:lnTo>
                    <a:pt x="1604563" y="196160"/>
                  </a:lnTo>
                  <a:lnTo>
                    <a:pt x="1653628" y="170485"/>
                  </a:lnTo>
                  <a:lnTo>
                    <a:pt x="1703369" y="146785"/>
                  </a:lnTo>
                  <a:lnTo>
                    <a:pt x="1753711" y="125019"/>
                  </a:lnTo>
                  <a:lnTo>
                    <a:pt x="1804579" y="105149"/>
                  </a:lnTo>
                  <a:lnTo>
                    <a:pt x="1855897" y="87134"/>
                  </a:lnTo>
                  <a:lnTo>
                    <a:pt x="1907591" y="70933"/>
                  </a:lnTo>
                  <a:lnTo>
                    <a:pt x="1959585" y="56509"/>
                  </a:lnTo>
                  <a:lnTo>
                    <a:pt x="2011803" y="43820"/>
                  </a:lnTo>
                  <a:lnTo>
                    <a:pt x="2064171" y="32826"/>
                  </a:lnTo>
                  <a:lnTo>
                    <a:pt x="2116612" y="23488"/>
                  </a:lnTo>
                  <a:lnTo>
                    <a:pt x="2169052" y="15766"/>
                  </a:lnTo>
                  <a:lnTo>
                    <a:pt x="2221415" y="9620"/>
                  </a:lnTo>
                  <a:lnTo>
                    <a:pt x="2273626" y="5011"/>
                  </a:lnTo>
                  <a:lnTo>
                    <a:pt x="2325609" y="1897"/>
                  </a:lnTo>
                  <a:lnTo>
                    <a:pt x="2377289" y="240"/>
                  </a:lnTo>
                  <a:lnTo>
                    <a:pt x="2428591" y="0"/>
                  </a:lnTo>
                  <a:lnTo>
                    <a:pt x="2479440" y="1136"/>
                  </a:lnTo>
                  <a:lnTo>
                    <a:pt x="2529759" y="3609"/>
                  </a:lnTo>
                  <a:lnTo>
                    <a:pt x="2579474" y="7379"/>
                  </a:lnTo>
                  <a:lnTo>
                    <a:pt x="2628510" y="12406"/>
                  </a:lnTo>
                  <a:lnTo>
                    <a:pt x="2676790" y="18650"/>
                  </a:lnTo>
                  <a:lnTo>
                    <a:pt x="2724240" y="26071"/>
                  </a:lnTo>
                  <a:lnTo>
                    <a:pt x="2770785" y="34630"/>
                  </a:lnTo>
                  <a:lnTo>
                    <a:pt x="2816348" y="44287"/>
                  </a:lnTo>
                  <a:lnTo>
                    <a:pt x="2860855" y="55001"/>
                  </a:lnTo>
                  <a:lnTo>
                    <a:pt x="2904230" y="66733"/>
                  </a:lnTo>
                  <a:lnTo>
                    <a:pt x="2946398" y="79444"/>
                  </a:lnTo>
                  <a:lnTo>
                    <a:pt x="2987284" y="93092"/>
                  </a:lnTo>
                  <a:lnTo>
                    <a:pt x="3026812" y="107638"/>
                  </a:lnTo>
                  <a:lnTo>
                    <a:pt x="3064907" y="123043"/>
                  </a:lnTo>
                  <a:lnTo>
                    <a:pt x="3101493" y="139267"/>
                  </a:lnTo>
                  <a:lnTo>
                    <a:pt x="3136496" y="156269"/>
                  </a:lnTo>
                  <a:lnTo>
                    <a:pt x="3201448" y="192450"/>
                  </a:lnTo>
                  <a:lnTo>
                    <a:pt x="3259160" y="231267"/>
                  </a:lnTo>
                  <a:lnTo>
                    <a:pt x="3285113" y="251564"/>
                  </a:lnTo>
                  <a:lnTo>
                    <a:pt x="3319647" y="235804"/>
                  </a:lnTo>
                  <a:lnTo>
                    <a:pt x="3388649" y="208032"/>
                  </a:lnTo>
                  <a:lnTo>
                    <a:pt x="3457512" y="185192"/>
                  </a:lnTo>
                  <a:lnTo>
                    <a:pt x="3526176" y="167206"/>
                  </a:lnTo>
                  <a:lnTo>
                    <a:pt x="3594581" y="153994"/>
                  </a:lnTo>
                  <a:lnTo>
                    <a:pt x="3662666" y="145479"/>
                  </a:lnTo>
                  <a:lnTo>
                    <a:pt x="3730372" y="141583"/>
                  </a:lnTo>
                  <a:lnTo>
                    <a:pt x="3764065" y="141342"/>
                  </a:lnTo>
                  <a:lnTo>
                    <a:pt x="3797639" y="142226"/>
                  </a:lnTo>
                  <a:lnTo>
                    <a:pt x="3864406" y="147331"/>
                  </a:lnTo>
                  <a:lnTo>
                    <a:pt x="3930613" y="156820"/>
                  </a:lnTo>
                  <a:lnTo>
                    <a:pt x="3996200" y="170614"/>
                  </a:lnTo>
                  <a:lnTo>
                    <a:pt x="4061107" y="188635"/>
                  </a:lnTo>
                  <a:lnTo>
                    <a:pt x="4125274" y="210804"/>
                  </a:lnTo>
                  <a:lnTo>
                    <a:pt x="4188640" y="237043"/>
                  </a:lnTo>
                  <a:lnTo>
                    <a:pt x="4251145" y="267274"/>
                  </a:lnTo>
                  <a:lnTo>
                    <a:pt x="4312730" y="301418"/>
                  </a:lnTo>
                  <a:lnTo>
                    <a:pt x="4373334" y="339398"/>
                  </a:lnTo>
                  <a:lnTo>
                    <a:pt x="4432896" y="381134"/>
                  </a:lnTo>
                  <a:lnTo>
                    <a:pt x="4491358" y="426549"/>
                  </a:lnTo>
                  <a:lnTo>
                    <a:pt x="4548657" y="475563"/>
                  </a:lnTo>
                  <a:lnTo>
                    <a:pt x="4576853" y="501396"/>
                  </a:lnTo>
                  <a:lnTo>
                    <a:pt x="4604736" y="528100"/>
                  </a:lnTo>
                  <a:lnTo>
                    <a:pt x="4632298" y="555665"/>
                  </a:lnTo>
                  <a:lnTo>
                    <a:pt x="4659532" y="584080"/>
                  </a:lnTo>
                  <a:lnTo>
                    <a:pt x="4686431" y="613337"/>
                  </a:lnTo>
                  <a:lnTo>
                    <a:pt x="4712987" y="643425"/>
                  </a:lnTo>
                  <a:lnTo>
                    <a:pt x="4739192" y="674335"/>
                  </a:lnTo>
                  <a:lnTo>
                    <a:pt x="4765040" y="706057"/>
                  </a:lnTo>
                  <a:lnTo>
                    <a:pt x="4790522" y="738581"/>
                  </a:lnTo>
                  <a:lnTo>
                    <a:pt x="4815630" y="771898"/>
                  </a:lnTo>
                  <a:lnTo>
                    <a:pt x="4840358" y="805997"/>
                  </a:lnTo>
                  <a:lnTo>
                    <a:pt x="4864698" y="840869"/>
                  </a:lnTo>
                  <a:lnTo>
                    <a:pt x="4888643" y="876503"/>
                  </a:lnTo>
                  <a:lnTo>
                    <a:pt x="4912184" y="912891"/>
                  </a:lnTo>
                  <a:lnTo>
                    <a:pt x="4935315" y="950022"/>
                  </a:lnTo>
                  <a:lnTo>
                    <a:pt x="4958027" y="987887"/>
                  </a:lnTo>
                  <a:lnTo>
                    <a:pt x="4980314" y="1026475"/>
                  </a:lnTo>
                  <a:lnTo>
                    <a:pt x="5002167" y="1065778"/>
                  </a:lnTo>
                  <a:lnTo>
                    <a:pt x="5023580" y="1105785"/>
                  </a:lnTo>
                  <a:lnTo>
                    <a:pt x="5044544" y="1146486"/>
                  </a:lnTo>
                  <a:lnTo>
                    <a:pt x="5065053" y="1187872"/>
                  </a:lnTo>
                  <a:lnTo>
                    <a:pt x="5085098" y="1229932"/>
                  </a:lnTo>
                  <a:lnTo>
                    <a:pt x="5104673" y="1272658"/>
                  </a:lnTo>
                  <a:lnTo>
                    <a:pt x="5123769" y="1316039"/>
                  </a:lnTo>
                  <a:lnTo>
                    <a:pt x="5142380" y="1360065"/>
                  </a:lnTo>
                  <a:lnTo>
                    <a:pt x="5160496" y="1404727"/>
                  </a:lnTo>
                  <a:lnTo>
                    <a:pt x="5178113" y="1450015"/>
                  </a:lnTo>
                  <a:lnTo>
                    <a:pt x="5195220" y="1495919"/>
                  </a:lnTo>
                  <a:lnTo>
                    <a:pt x="5211812" y="1542429"/>
                  </a:lnTo>
                  <a:lnTo>
                    <a:pt x="5227880" y="1589536"/>
                  </a:lnTo>
                  <a:lnTo>
                    <a:pt x="5243418" y="1637230"/>
                  </a:lnTo>
                  <a:lnTo>
                    <a:pt x="5258416" y="1685500"/>
                  </a:lnTo>
                  <a:lnTo>
                    <a:pt x="5272869" y="1734337"/>
                  </a:lnTo>
                  <a:lnTo>
                    <a:pt x="5286768" y="1783732"/>
                  </a:lnTo>
                  <a:lnTo>
                    <a:pt x="5300107" y="1833675"/>
                  </a:lnTo>
                  <a:lnTo>
                    <a:pt x="5312876" y="1884155"/>
                  </a:lnTo>
                  <a:lnTo>
                    <a:pt x="5325070" y="1935163"/>
                  </a:lnTo>
                  <a:lnTo>
                    <a:pt x="5336680" y="1986689"/>
                  </a:lnTo>
                  <a:lnTo>
                    <a:pt x="5347699" y="2038724"/>
                  </a:lnTo>
                  <a:lnTo>
                    <a:pt x="5358119" y="2091257"/>
                  </a:lnTo>
                  <a:lnTo>
                    <a:pt x="5367933" y="2144279"/>
                  </a:lnTo>
                  <a:lnTo>
                    <a:pt x="5377133" y="2197780"/>
                  </a:lnTo>
                  <a:lnTo>
                    <a:pt x="5385712" y="2251751"/>
                  </a:lnTo>
                  <a:lnTo>
                    <a:pt x="5393663" y="2306180"/>
                  </a:lnTo>
                  <a:lnTo>
                    <a:pt x="5400977" y="2361060"/>
                  </a:lnTo>
                  <a:lnTo>
                    <a:pt x="5407647" y="2416379"/>
                  </a:lnTo>
                  <a:lnTo>
                    <a:pt x="5413666" y="2472128"/>
                  </a:lnTo>
                  <a:lnTo>
                    <a:pt x="5419026" y="2528298"/>
                  </a:lnTo>
                  <a:lnTo>
                    <a:pt x="5423720" y="2584878"/>
                  </a:lnTo>
                  <a:lnTo>
                    <a:pt x="5427740" y="2641858"/>
                  </a:lnTo>
                  <a:lnTo>
                    <a:pt x="5431079" y="2699230"/>
                  </a:lnTo>
                  <a:lnTo>
                    <a:pt x="5433729" y="2756983"/>
                  </a:lnTo>
                  <a:lnTo>
                    <a:pt x="5435683" y="2815106"/>
                  </a:lnTo>
                  <a:lnTo>
                    <a:pt x="5436932" y="2873592"/>
                  </a:lnTo>
                  <a:lnTo>
                    <a:pt x="5438131" y="2982805"/>
                  </a:lnTo>
                  <a:lnTo>
                    <a:pt x="5439806" y="3033158"/>
                  </a:lnTo>
                  <a:lnTo>
                    <a:pt x="5442459" y="3083477"/>
                  </a:lnTo>
                  <a:lnTo>
                    <a:pt x="5446055" y="3133754"/>
                  </a:lnTo>
                  <a:lnTo>
                    <a:pt x="5450557" y="3183978"/>
                  </a:lnTo>
                  <a:lnTo>
                    <a:pt x="5455930" y="3234139"/>
                  </a:lnTo>
                  <a:lnTo>
                    <a:pt x="5462138" y="3284228"/>
                  </a:lnTo>
                  <a:lnTo>
                    <a:pt x="5469145" y="3334235"/>
                  </a:lnTo>
                  <a:lnTo>
                    <a:pt x="5476916" y="3384150"/>
                  </a:lnTo>
                  <a:lnTo>
                    <a:pt x="5485414" y="3433963"/>
                  </a:lnTo>
                  <a:lnTo>
                    <a:pt x="5494605" y="3483664"/>
                  </a:lnTo>
                  <a:lnTo>
                    <a:pt x="5504451" y="3533244"/>
                  </a:lnTo>
                  <a:lnTo>
                    <a:pt x="5514917" y="3582693"/>
                  </a:lnTo>
                  <a:lnTo>
                    <a:pt x="5525968" y="3632000"/>
                  </a:lnTo>
                  <a:lnTo>
                    <a:pt x="5537568" y="3681156"/>
                  </a:lnTo>
                  <a:lnTo>
                    <a:pt x="5549681" y="3730151"/>
                  </a:lnTo>
                  <a:lnTo>
                    <a:pt x="5562270" y="3778911"/>
                  </a:lnTo>
                  <a:lnTo>
                    <a:pt x="5574964" y="3825605"/>
                  </a:lnTo>
                  <a:lnTo>
                    <a:pt x="5588337" y="3872383"/>
                  </a:lnTo>
                  <a:lnTo>
                    <a:pt x="5629665" y="4013171"/>
                  </a:lnTo>
                  <a:lnTo>
                    <a:pt x="5642887" y="4060232"/>
                  </a:lnTo>
                  <a:lnTo>
                    <a:pt x="5655354" y="4107350"/>
                  </a:lnTo>
                  <a:lnTo>
                    <a:pt x="5666780" y="4154519"/>
                  </a:lnTo>
                  <a:lnTo>
                    <a:pt x="5676877" y="4201733"/>
                  </a:lnTo>
                  <a:lnTo>
                    <a:pt x="5685359" y="4248987"/>
                  </a:lnTo>
                  <a:lnTo>
                    <a:pt x="5691939" y="4296275"/>
                  </a:lnTo>
                  <a:lnTo>
                    <a:pt x="5696330" y="4343591"/>
                  </a:lnTo>
                  <a:lnTo>
                    <a:pt x="5698244" y="4390930"/>
                  </a:lnTo>
                  <a:lnTo>
                    <a:pt x="5697396" y="4438286"/>
                  </a:lnTo>
                  <a:lnTo>
                    <a:pt x="5693499" y="4485653"/>
                  </a:lnTo>
                  <a:lnTo>
                    <a:pt x="5686265" y="4533025"/>
                  </a:lnTo>
                  <a:lnTo>
                    <a:pt x="5666297" y="4597217"/>
                  </a:lnTo>
                  <a:lnTo>
                    <a:pt x="5623623" y="4645104"/>
                  </a:lnTo>
                  <a:lnTo>
                    <a:pt x="5586933" y="4656235"/>
                  </a:lnTo>
                  <a:lnTo>
                    <a:pt x="5548341" y="4652149"/>
                  </a:lnTo>
                  <a:lnTo>
                    <a:pt x="5511802" y="4635683"/>
                  </a:lnTo>
                  <a:lnTo>
                    <a:pt x="5481271" y="4609677"/>
                  </a:lnTo>
                  <a:lnTo>
                    <a:pt x="5454379" y="4568936"/>
                  </a:lnTo>
                  <a:lnTo>
                    <a:pt x="5435641" y="4616719"/>
                  </a:lnTo>
                  <a:lnTo>
                    <a:pt x="5414141" y="4663280"/>
                  </a:lnTo>
                  <a:lnTo>
                    <a:pt x="5389772" y="4708362"/>
                  </a:lnTo>
                  <a:lnTo>
                    <a:pt x="5362429" y="4751707"/>
                  </a:lnTo>
                  <a:lnTo>
                    <a:pt x="5337308" y="4785363"/>
                  </a:lnTo>
                  <a:lnTo>
                    <a:pt x="5338775" y="4835151"/>
                  </a:lnTo>
                  <a:lnTo>
                    <a:pt x="5338810" y="4884966"/>
                  </a:lnTo>
                  <a:lnTo>
                    <a:pt x="5337385" y="4934759"/>
                  </a:lnTo>
                  <a:lnTo>
                    <a:pt x="5334470" y="4984479"/>
                  </a:lnTo>
                  <a:lnTo>
                    <a:pt x="5330038" y="5034079"/>
                  </a:lnTo>
                  <a:lnTo>
                    <a:pt x="5324061" y="5083509"/>
                  </a:lnTo>
                  <a:lnTo>
                    <a:pt x="5316509" y="5132720"/>
                  </a:lnTo>
                  <a:lnTo>
                    <a:pt x="5307356" y="5181663"/>
                  </a:lnTo>
                  <a:lnTo>
                    <a:pt x="5296120" y="5231384"/>
                  </a:lnTo>
                  <a:lnTo>
                    <a:pt x="5282502" y="5280739"/>
                  </a:lnTo>
                  <a:lnTo>
                    <a:pt x="5265990" y="5329085"/>
                  </a:lnTo>
                  <a:lnTo>
                    <a:pt x="5246076" y="5375781"/>
                  </a:lnTo>
                  <a:lnTo>
                    <a:pt x="5222248" y="5420184"/>
                  </a:lnTo>
                  <a:lnTo>
                    <a:pt x="5193999" y="5461651"/>
                  </a:lnTo>
                  <a:lnTo>
                    <a:pt x="5160817" y="5499541"/>
                  </a:lnTo>
                  <a:lnTo>
                    <a:pt x="5121853" y="5532443"/>
                  </a:lnTo>
                  <a:lnTo>
                    <a:pt x="5077795" y="5558888"/>
                  </a:lnTo>
                  <a:lnTo>
                    <a:pt x="5030237" y="5577942"/>
                  </a:lnTo>
                  <a:lnTo>
                    <a:pt x="4980769" y="5588669"/>
                  </a:lnTo>
                  <a:lnTo>
                    <a:pt x="4930982" y="5590135"/>
                  </a:lnTo>
                  <a:close/>
                </a:path>
              </a:pathLst>
            </a:custGeom>
            <a:solidFill>
              <a:srgbClr val="BE451B"/>
            </a:solidFill>
          </p:spPr>
          <p:txBody>
            <a:bodyPr wrap="square" lIns="0" tIns="0" rIns="0" bIns="0" rtlCol="0"/>
            <a:lstStyle/>
            <a:p>
              <a:endParaRPr/>
            </a:p>
          </p:txBody>
        </p:sp>
        <p:sp>
          <p:nvSpPr>
            <p:cNvPr id="18" name="object 18"/>
            <p:cNvSpPr/>
            <p:nvPr/>
          </p:nvSpPr>
          <p:spPr>
            <a:xfrm>
              <a:off x="9570154" y="10185956"/>
              <a:ext cx="2966720" cy="1120775"/>
            </a:xfrm>
            <a:custGeom>
              <a:avLst/>
              <a:gdLst/>
              <a:ahLst/>
              <a:cxnLst/>
              <a:rect l="l" t="t" r="r" b="b"/>
              <a:pathLst>
                <a:path w="2966720" h="1120775">
                  <a:moveTo>
                    <a:pt x="1576183" y="1120462"/>
                  </a:moveTo>
                  <a:lnTo>
                    <a:pt x="892196" y="974979"/>
                  </a:lnTo>
                  <a:lnTo>
                    <a:pt x="399017" y="654918"/>
                  </a:lnTo>
                  <a:lnTo>
                    <a:pt x="100375" y="334856"/>
                  </a:lnTo>
                  <a:lnTo>
                    <a:pt x="0" y="189373"/>
                  </a:lnTo>
                  <a:lnTo>
                    <a:pt x="372145" y="80677"/>
                  </a:lnTo>
                  <a:lnTo>
                    <a:pt x="633387" y="461163"/>
                  </a:lnTo>
                  <a:lnTo>
                    <a:pt x="849143" y="656548"/>
                  </a:lnTo>
                  <a:lnTo>
                    <a:pt x="1135219" y="728532"/>
                  </a:lnTo>
                  <a:lnTo>
                    <a:pt x="1607424" y="738816"/>
                  </a:lnTo>
                  <a:lnTo>
                    <a:pt x="2107220" y="623376"/>
                  </a:lnTo>
                  <a:lnTo>
                    <a:pt x="2421583" y="369408"/>
                  </a:lnTo>
                  <a:lnTo>
                    <a:pt x="2584947" y="115440"/>
                  </a:lnTo>
                  <a:lnTo>
                    <a:pt x="2631750" y="0"/>
                  </a:lnTo>
                  <a:lnTo>
                    <a:pt x="2966536" y="180678"/>
                  </a:lnTo>
                  <a:lnTo>
                    <a:pt x="2746440" y="723990"/>
                  </a:lnTo>
                  <a:lnTo>
                    <a:pt x="2528246" y="1002989"/>
                  </a:lnTo>
                  <a:lnTo>
                    <a:pt x="2181609" y="1105778"/>
                  </a:lnTo>
                  <a:lnTo>
                    <a:pt x="1576183" y="1120462"/>
                  </a:lnTo>
                  <a:close/>
                </a:path>
              </a:pathLst>
            </a:custGeom>
            <a:solidFill>
              <a:srgbClr val="E4D9C6"/>
            </a:solidFill>
          </p:spPr>
          <p:txBody>
            <a:bodyPr wrap="square" lIns="0" tIns="0" rIns="0" bIns="0" rtlCol="0"/>
            <a:lstStyle/>
            <a:p>
              <a:endParaRPr/>
            </a:p>
          </p:txBody>
        </p:sp>
        <p:sp>
          <p:nvSpPr>
            <p:cNvPr id="19" name="object 19"/>
            <p:cNvSpPr/>
            <p:nvPr/>
          </p:nvSpPr>
          <p:spPr>
            <a:xfrm>
              <a:off x="9898660" y="10388534"/>
              <a:ext cx="1235710" cy="666115"/>
            </a:xfrm>
            <a:custGeom>
              <a:avLst/>
              <a:gdLst/>
              <a:ahLst/>
              <a:cxnLst/>
              <a:rect l="l" t="t" r="r" b="b"/>
              <a:pathLst>
                <a:path w="1235709" h="666115">
                  <a:moveTo>
                    <a:pt x="1146894" y="665543"/>
                  </a:moveTo>
                  <a:lnTo>
                    <a:pt x="1067892" y="663566"/>
                  </a:lnTo>
                  <a:lnTo>
                    <a:pt x="979711" y="653148"/>
                  </a:lnTo>
                  <a:lnTo>
                    <a:pt x="935942" y="646025"/>
                  </a:lnTo>
                  <a:lnTo>
                    <a:pt x="889802" y="636654"/>
                  </a:lnTo>
                  <a:lnTo>
                    <a:pt x="841617" y="624922"/>
                  </a:lnTo>
                  <a:lnTo>
                    <a:pt x="791715" y="610714"/>
                  </a:lnTo>
                  <a:lnTo>
                    <a:pt x="740421" y="593917"/>
                  </a:lnTo>
                  <a:lnTo>
                    <a:pt x="688062" y="574417"/>
                  </a:lnTo>
                  <a:lnTo>
                    <a:pt x="634965" y="552099"/>
                  </a:lnTo>
                  <a:lnTo>
                    <a:pt x="581457" y="526850"/>
                  </a:lnTo>
                  <a:lnTo>
                    <a:pt x="527863" y="498555"/>
                  </a:lnTo>
                  <a:lnTo>
                    <a:pt x="475183" y="468593"/>
                  </a:lnTo>
                  <a:lnTo>
                    <a:pt x="425095" y="437200"/>
                  </a:lnTo>
                  <a:lnTo>
                    <a:pt x="377639" y="404720"/>
                  </a:lnTo>
                  <a:lnTo>
                    <a:pt x="332854" y="371500"/>
                  </a:lnTo>
                  <a:lnTo>
                    <a:pt x="290784" y="337885"/>
                  </a:lnTo>
                  <a:lnTo>
                    <a:pt x="251466" y="304223"/>
                  </a:lnTo>
                  <a:lnTo>
                    <a:pt x="214943" y="270858"/>
                  </a:lnTo>
                  <a:lnTo>
                    <a:pt x="181255" y="238137"/>
                  </a:lnTo>
                  <a:lnTo>
                    <a:pt x="150442" y="206405"/>
                  </a:lnTo>
                  <a:lnTo>
                    <a:pt x="122545" y="176008"/>
                  </a:lnTo>
                  <a:lnTo>
                    <a:pt x="65240" y="106998"/>
                  </a:lnTo>
                  <a:lnTo>
                    <a:pt x="25946" y="51953"/>
                  </a:lnTo>
                  <a:lnTo>
                    <a:pt x="4315" y="14933"/>
                  </a:lnTo>
                  <a:lnTo>
                    <a:pt x="0" y="0"/>
                  </a:lnTo>
                  <a:lnTo>
                    <a:pt x="12477" y="9211"/>
                  </a:lnTo>
                  <a:lnTo>
                    <a:pt x="86346" y="89108"/>
                  </a:lnTo>
                  <a:lnTo>
                    <a:pt x="147827" y="151853"/>
                  </a:lnTo>
                  <a:lnTo>
                    <a:pt x="177014" y="179839"/>
                  </a:lnTo>
                  <a:lnTo>
                    <a:pt x="208798" y="209191"/>
                  </a:lnTo>
                  <a:lnTo>
                    <a:pt x="243138" y="239592"/>
                  </a:lnTo>
                  <a:lnTo>
                    <a:pt x="279995" y="270726"/>
                  </a:lnTo>
                  <a:lnTo>
                    <a:pt x="319326" y="302277"/>
                  </a:lnTo>
                  <a:lnTo>
                    <a:pt x="361093" y="333930"/>
                  </a:lnTo>
                  <a:lnTo>
                    <a:pt x="405254" y="365369"/>
                  </a:lnTo>
                  <a:lnTo>
                    <a:pt x="451768" y="396277"/>
                  </a:lnTo>
                  <a:lnTo>
                    <a:pt x="500596" y="426338"/>
                  </a:lnTo>
                  <a:lnTo>
                    <a:pt x="551696" y="455238"/>
                  </a:lnTo>
                  <a:lnTo>
                    <a:pt x="603475" y="482724"/>
                  </a:lnTo>
                  <a:lnTo>
                    <a:pt x="655047" y="507568"/>
                  </a:lnTo>
                  <a:lnTo>
                    <a:pt x="706125" y="529873"/>
                  </a:lnTo>
                  <a:lnTo>
                    <a:pt x="756426" y="549742"/>
                  </a:lnTo>
                  <a:lnTo>
                    <a:pt x="805664" y="567276"/>
                  </a:lnTo>
                  <a:lnTo>
                    <a:pt x="853554" y="582578"/>
                  </a:lnTo>
                  <a:lnTo>
                    <a:pt x="899812" y="595751"/>
                  </a:lnTo>
                  <a:lnTo>
                    <a:pt x="944151" y="606897"/>
                  </a:lnTo>
                  <a:lnTo>
                    <a:pt x="986287" y="616118"/>
                  </a:lnTo>
                  <a:lnTo>
                    <a:pt x="1071503" y="632285"/>
                  </a:lnTo>
                  <a:lnTo>
                    <a:pt x="1112451" y="637989"/>
                  </a:lnTo>
                  <a:lnTo>
                    <a:pt x="1178434" y="645578"/>
                  </a:lnTo>
                  <a:lnTo>
                    <a:pt x="1202644" y="649103"/>
                  </a:lnTo>
                  <a:lnTo>
                    <a:pt x="1220423" y="652402"/>
                  </a:lnTo>
                  <a:lnTo>
                    <a:pt x="1231378" y="655428"/>
                  </a:lnTo>
                  <a:lnTo>
                    <a:pt x="1235117" y="658138"/>
                  </a:lnTo>
                  <a:lnTo>
                    <a:pt x="1231368" y="660463"/>
                  </a:lnTo>
                  <a:lnTo>
                    <a:pt x="1220342" y="662365"/>
                  </a:lnTo>
                  <a:lnTo>
                    <a:pt x="1202372" y="663845"/>
                  </a:lnTo>
                  <a:lnTo>
                    <a:pt x="1177789" y="664902"/>
                  </a:lnTo>
                  <a:lnTo>
                    <a:pt x="1146894" y="665543"/>
                  </a:lnTo>
                  <a:close/>
                </a:path>
              </a:pathLst>
            </a:custGeom>
            <a:solidFill>
              <a:srgbClr val="FFFFFF"/>
            </a:solidFill>
          </p:spPr>
          <p:txBody>
            <a:bodyPr wrap="square" lIns="0" tIns="0" rIns="0" bIns="0" rtlCol="0"/>
            <a:lstStyle/>
            <a:p>
              <a:endParaRPr/>
            </a:p>
          </p:txBody>
        </p:sp>
        <p:sp>
          <p:nvSpPr>
            <p:cNvPr id="20" name="object 20"/>
            <p:cNvSpPr/>
            <p:nvPr/>
          </p:nvSpPr>
          <p:spPr>
            <a:xfrm>
              <a:off x="9808159" y="8267102"/>
              <a:ext cx="2512695" cy="239395"/>
            </a:xfrm>
            <a:custGeom>
              <a:avLst/>
              <a:gdLst/>
              <a:ahLst/>
              <a:cxnLst/>
              <a:rect l="l" t="t" r="r" b="b"/>
              <a:pathLst>
                <a:path w="2512695" h="239395">
                  <a:moveTo>
                    <a:pt x="575843" y="119481"/>
                  </a:moveTo>
                  <a:lnTo>
                    <a:pt x="546569" y="66929"/>
                  </a:lnTo>
                  <a:lnTo>
                    <a:pt x="512572" y="44742"/>
                  </a:lnTo>
                  <a:lnTo>
                    <a:pt x="467969" y="26238"/>
                  </a:lnTo>
                  <a:lnTo>
                    <a:pt x="414502" y="12141"/>
                  </a:lnTo>
                  <a:lnTo>
                    <a:pt x="353910" y="3149"/>
                  </a:lnTo>
                  <a:lnTo>
                    <a:pt x="287921" y="0"/>
                  </a:lnTo>
                  <a:lnTo>
                    <a:pt x="221919" y="3149"/>
                  </a:lnTo>
                  <a:lnTo>
                    <a:pt x="161328" y="12141"/>
                  </a:lnTo>
                  <a:lnTo>
                    <a:pt x="107873" y="26238"/>
                  </a:lnTo>
                  <a:lnTo>
                    <a:pt x="63271" y="44742"/>
                  </a:lnTo>
                  <a:lnTo>
                    <a:pt x="29273" y="66929"/>
                  </a:lnTo>
                  <a:lnTo>
                    <a:pt x="0" y="119481"/>
                  </a:lnTo>
                  <a:lnTo>
                    <a:pt x="7607" y="146837"/>
                  </a:lnTo>
                  <a:lnTo>
                    <a:pt x="63271" y="194094"/>
                  </a:lnTo>
                  <a:lnTo>
                    <a:pt x="107873" y="212585"/>
                  </a:lnTo>
                  <a:lnTo>
                    <a:pt x="161328" y="226669"/>
                  </a:lnTo>
                  <a:lnTo>
                    <a:pt x="221919" y="235661"/>
                  </a:lnTo>
                  <a:lnTo>
                    <a:pt x="287921" y="238810"/>
                  </a:lnTo>
                  <a:lnTo>
                    <a:pt x="353910" y="235661"/>
                  </a:lnTo>
                  <a:lnTo>
                    <a:pt x="414502" y="226669"/>
                  </a:lnTo>
                  <a:lnTo>
                    <a:pt x="467969" y="212585"/>
                  </a:lnTo>
                  <a:lnTo>
                    <a:pt x="512572" y="194094"/>
                  </a:lnTo>
                  <a:lnTo>
                    <a:pt x="546569" y="171945"/>
                  </a:lnTo>
                  <a:lnTo>
                    <a:pt x="575843" y="119481"/>
                  </a:lnTo>
                  <a:close/>
                </a:path>
                <a:path w="2512695" h="239395">
                  <a:moveTo>
                    <a:pt x="2512263" y="119481"/>
                  </a:moveTo>
                  <a:lnTo>
                    <a:pt x="2483015" y="66929"/>
                  </a:lnTo>
                  <a:lnTo>
                    <a:pt x="2449042" y="44742"/>
                  </a:lnTo>
                  <a:lnTo>
                    <a:pt x="2404478" y="26238"/>
                  </a:lnTo>
                  <a:lnTo>
                    <a:pt x="2351049" y="12141"/>
                  </a:lnTo>
                  <a:lnTo>
                    <a:pt x="2290483" y="3149"/>
                  </a:lnTo>
                  <a:lnTo>
                    <a:pt x="2224494" y="0"/>
                  </a:lnTo>
                  <a:lnTo>
                    <a:pt x="2158454" y="3149"/>
                  </a:lnTo>
                  <a:lnTo>
                    <a:pt x="2097836" y="12141"/>
                  </a:lnTo>
                  <a:lnTo>
                    <a:pt x="2044382" y="26238"/>
                  </a:lnTo>
                  <a:lnTo>
                    <a:pt x="1999792" y="44742"/>
                  </a:lnTo>
                  <a:lnTo>
                    <a:pt x="1965820" y="66929"/>
                  </a:lnTo>
                  <a:lnTo>
                    <a:pt x="1936572" y="119481"/>
                  </a:lnTo>
                  <a:lnTo>
                    <a:pt x="1944166" y="146837"/>
                  </a:lnTo>
                  <a:lnTo>
                    <a:pt x="1999792" y="194094"/>
                  </a:lnTo>
                  <a:lnTo>
                    <a:pt x="2044382" y="212585"/>
                  </a:lnTo>
                  <a:lnTo>
                    <a:pt x="2097836" y="226669"/>
                  </a:lnTo>
                  <a:lnTo>
                    <a:pt x="2158454" y="235661"/>
                  </a:lnTo>
                  <a:lnTo>
                    <a:pt x="2224494" y="238810"/>
                  </a:lnTo>
                  <a:lnTo>
                    <a:pt x="2290483" y="235661"/>
                  </a:lnTo>
                  <a:lnTo>
                    <a:pt x="2351049" y="226669"/>
                  </a:lnTo>
                  <a:lnTo>
                    <a:pt x="2404478" y="212585"/>
                  </a:lnTo>
                  <a:lnTo>
                    <a:pt x="2449042" y="194094"/>
                  </a:lnTo>
                  <a:lnTo>
                    <a:pt x="2483015" y="171945"/>
                  </a:lnTo>
                  <a:lnTo>
                    <a:pt x="2512263" y="119481"/>
                  </a:lnTo>
                  <a:close/>
                </a:path>
              </a:pathLst>
            </a:custGeom>
            <a:solidFill>
              <a:srgbClr val="F69472"/>
            </a:solidFill>
          </p:spPr>
          <p:txBody>
            <a:bodyPr wrap="square" lIns="0" tIns="0" rIns="0" bIns="0" rtlCol="0"/>
            <a:lstStyle/>
            <a:p>
              <a:endParaRPr/>
            </a:p>
          </p:txBody>
        </p:sp>
        <p:sp>
          <p:nvSpPr>
            <p:cNvPr id="21" name="object 21"/>
            <p:cNvSpPr/>
            <p:nvPr/>
          </p:nvSpPr>
          <p:spPr>
            <a:xfrm>
              <a:off x="8973207" y="11267609"/>
              <a:ext cx="4257040" cy="882650"/>
            </a:xfrm>
            <a:custGeom>
              <a:avLst/>
              <a:gdLst/>
              <a:ahLst/>
              <a:cxnLst/>
              <a:rect l="l" t="t" r="r" b="b"/>
              <a:pathLst>
                <a:path w="4257040" h="882650">
                  <a:moveTo>
                    <a:pt x="1998893" y="882617"/>
                  </a:moveTo>
                  <a:lnTo>
                    <a:pt x="1340110" y="674886"/>
                  </a:lnTo>
                  <a:lnTo>
                    <a:pt x="23993" y="101289"/>
                  </a:lnTo>
                  <a:lnTo>
                    <a:pt x="0" y="73591"/>
                  </a:lnTo>
                  <a:lnTo>
                    <a:pt x="1530933" y="447669"/>
                  </a:lnTo>
                  <a:lnTo>
                    <a:pt x="2844634" y="417878"/>
                  </a:lnTo>
                  <a:lnTo>
                    <a:pt x="4256726" y="0"/>
                  </a:lnTo>
                  <a:lnTo>
                    <a:pt x="4169447" y="101289"/>
                  </a:lnTo>
                  <a:lnTo>
                    <a:pt x="3123542" y="535432"/>
                  </a:lnTo>
                  <a:lnTo>
                    <a:pt x="2666372" y="849767"/>
                  </a:lnTo>
                  <a:lnTo>
                    <a:pt x="1998893" y="882617"/>
                  </a:lnTo>
                  <a:close/>
                </a:path>
              </a:pathLst>
            </a:custGeom>
            <a:solidFill>
              <a:srgbClr val="F5BE44"/>
            </a:solidFill>
          </p:spPr>
          <p:txBody>
            <a:bodyPr wrap="square" lIns="0" tIns="0" rIns="0" bIns="0" rtlCol="0"/>
            <a:lstStyle/>
            <a:p>
              <a:endParaRPr/>
            </a:p>
          </p:txBody>
        </p:sp>
        <p:sp>
          <p:nvSpPr>
            <p:cNvPr id="22" name="object 22"/>
            <p:cNvSpPr/>
            <p:nvPr/>
          </p:nvSpPr>
          <p:spPr>
            <a:xfrm>
              <a:off x="8325375" y="4118469"/>
              <a:ext cx="5558672" cy="5642803"/>
            </a:xfrm>
            <a:prstGeom prst="rect">
              <a:avLst/>
            </a:prstGeom>
            <a:blipFill>
              <a:blip r:embed="rId4" cstate="print"/>
              <a:stretch>
                <a:fillRect/>
              </a:stretch>
            </a:blipFill>
          </p:spPr>
          <p:txBody>
            <a:bodyPr wrap="square" lIns="0" tIns="0" rIns="0" bIns="0" rtlCol="0"/>
            <a:lstStyle/>
            <a:p>
              <a:endParaRPr/>
            </a:p>
          </p:txBody>
        </p:sp>
      </p:grpSp>
      <p:sp>
        <p:nvSpPr>
          <p:cNvPr id="23" name="object 23"/>
          <p:cNvSpPr txBox="1"/>
          <p:nvPr/>
        </p:nvSpPr>
        <p:spPr>
          <a:xfrm>
            <a:off x="1375277" y="15526860"/>
            <a:ext cx="11507470" cy="1344930"/>
          </a:xfrm>
          <a:prstGeom prst="rect">
            <a:avLst/>
          </a:prstGeom>
        </p:spPr>
        <p:txBody>
          <a:bodyPr vert="horz" wrap="square" lIns="0" tIns="69215" rIns="0" bIns="0" rtlCol="0">
            <a:spAutoFit/>
          </a:bodyPr>
          <a:lstStyle/>
          <a:p>
            <a:pPr algn="ctr">
              <a:lnSpc>
                <a:spcPct val="100000"/>
              </a:lnSpc>
              <a:spcBef>
                <a:spcPts val="545"/>
              </a:spcBef>
            </a:pPr>
            <a:r>
              <a:rPr sz="3950" spc="-50" dirty="0">
                <a:latin typeface="Arial"/>
                <a:cs typeface="Arial"/>
              </a:rPr>
              <a:t>Sometimes </a:t>
            </a:r>
            <a:r>
              <a:rPr sz="3950" spc="-20" dirty="0">
                <a:latin typeface="Arial"/>
                <a:cs typeface="Arial"/>
              </a:rPr>
              <a:t>these </a:t>
            </a:r>
            <a:r>
              <a:rPr sz="3950" spc="-5" dirty="0">
                <a:latin typeface="Arial"/>
                <a:cs typeface="Arial"/>
              </a:rPr>
              <a:t>changes </a:t>
            </a:r>
            <a:r>
              <a:rPr sz="3950" spc="-75" dirty="0">
                <a:latin typeface="Arial"/>
                <a:cs typeface="Arial"/>
              </a:rPr>
              <a:t>make </a:t>
            </a:r>
            <a:r>
              <a:rPr sz="3950" spc="-105" dirty="0">
                <a:latin typeface="Arial"/>
                <a:cs typeface="Arial"/>
              </a:rPr>
              <a:t>me </a:t>
            </a:r>
            <a:r>
              <a:rPr sz="3950" spc="105" dirty="0">
                <a:latin typeface="Arial"/>
                <a:cs typeface="Arial"/>
              </a:rPr>
              <a:t>feel </a:t>
            </a:r>
            <a:r>
              <a:rPr sz="3950" dirty="0">
                <a:latin typeface="Arial"/>
                <a:cs typeface="Arial"/>
              </a:rPr>
              <a:t>upset</a:t>
            </a:r>
            <a:r>
              <a:rPr sz="3950" spc="1065" dirty="0">
                <a:latin typeface="Arial"/>
                <a:cs typeface="Arial"/>
              </a:rPr>
              <a:t> </a:t>
            </a:r>
            <a:r>
              <a:rPr sz="3950" spc="40" dirty="0">
                <a:latin typeface="Arial"/>
                <a:cs typeface="Arial"/>
              </a:rPr>
              <a:t>and</a:t>
            </a:r>
            <a:endParaRPr sz="3950">
              <a:latin typeface="Arial"/>
              <a:cs typeface="Arial"/>
            </a:endParaRPr>
          </a:p>
          <a:p>
            <a:pPr marR="138430" algn="ctr">
              <a:lnSpc>
                <a:spcPct val="100000"/>
              </a:lnSpc>
              <a:spcBef>
                <a:spcPts val="455"/>
              </a:spcBef>
            </a:pPr>
            <a:r>
              <a:rPr sz="3950" spc="50" dirty="0">
                <a:latin typeface="Arial"/>
                <a:cs typeface="Arial"/>
              </a:rPr>
              <a:t>worried.</a:t>
            </a:r>
            <a:endParaRPr sz="395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1616" y="3699029"/>
            <a:ext cx="4529881" cy="76289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866974" y="3505865"/>
            <a:ext cx="7197218" cy="771906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743478" y="15526830"/>
            <a:ext cx="10770870" cy="1344930"/>
          </a:xfrm>
          <a:prstGeom prst="rect">
            <a:avLst/>
          </a:prstGeom>
        </p:spPr>
        <p:txBody>
          <a:bodyPr vert="horz" wrap="square" lIns="0" tIns="11430" rIns="0" bIns="0" rtlCol="0">
            <a:spAutoFit/>
          </a:bodyPr>
          <a:lstStyle/>
          <a:p>
            <a:pPr marL="2794000" marR="5080" indent="-2781935">
              <a:lnSpc>
                <a:spcPct val="109600"/>
              </a:lnSpc>
              <a:spcBef>
                <a:spcPts val="90"/>
              </a:spcBef>
            </a:pPr>
            <a:r>
              <a:rPr sz="3950" spc="30" dirty="0">
                <a:latin typeface="Arial"/>
                <a:cs typeface="Arial"/>
              </a:rPr>
              <a:t>It </a:t>
            </a:r>
            <a:r>
              <a:rPr sz="3950" spc="-135" dirty="0">
                <a:latin typeface="Arial"/>
                <a:cs typeface="Arial"/>
              </a:rPr>
              <a:t>is </a:t>
            </a:r>
            <a:r>
              <a:rPr sz="3950" spc="-120" dirty="0">
                <a:latin typeface="Arial"/>
                <a:cs typeface="Arial"/>
              </a:rPr>
              <a:t>ok </a:t>
            </a:r>
            <a:r>
              <a:rPr sz="3950" spc="140" dirty="0">
                <a:latin typeface="Arial"/>
                <a:cs typeface="Arial"/>
              </a:rPr>
              <a:t>to </a:t>
            </a:r>
            <a:r>
              <a:rPr sz="3950" spc="105" dirty="0">
                <a:latin typeface="Arial"/>
                <a:cs typeface="Arial"/>
              </a:rPr>
              <a:t>feel </a:t>
            </a:r>
            <a:r>
              <a:rPr sz="3950" spc="55" dirty="0">
                <a:latin typeface="Arial"/>
                <a:cs typeface="Arial"/>
              </a:rPr>
              <a:t>worried </a:t>
            </a:r>
            <a:r>
              <a:rPr sz="3950" spc="40" dirty="0">
                <a:latin typeface="Arial"/>
                <a:cs typeface="Arial"/>
              </a:rPr>
              <a:t>and </a:t>
            </a:r>
            <a:r>
              <a:rPr sz="3950" spc="5" dirty="0">
                <a:latin typeface="Arial"/>
                <a:cs typeface="Arial"/>
              </a:rPr>
              <a:t>upset. </a:t>
            </a:r>
            <a:r>
              <a:rPr sz="3950" spc="-195" dirty="0">
                <a:latin typeface="Arial"/>
                <a:cs typeface="Arial"/>
              </a:rPr>
              <a:t>My </a:t>
            </a:r>
            <a:r>
              <a:rPr sz="3950" spc="30" dirty="0">
                <a:latin typeface="Arial"/>
                <a:cs typeface="Arial"/>
              </a:rPr>
              <a:t>family </a:t>
            </a:r>
            <a:r>
              <a:rPr sz="3950" spc="40" dirty="0">
                <a:latin typeface="Arial"/>
                <a:cs typeface="Arial"/>
              </a:rPr>
              <a:t>and  </a:t>
            </a:r>
            <a:r>
              <a:rPr sz="3950" spc="25" dirty="0">
                <a:latin typeface="Arial"/>
                <a:cs typeface="Arial"/>
              </a:rPr>
              <a:t>teachers </a:t>
            </a:r>
            <a:r>
              <a:rPr sz="3950" spc="50" dirty="0">
                <a:latin typeface="Arial"/>
                <a:cs typeface="Arial"/>
              </a:rPr>
              <a:t>can </a:t>
            </a:r>
            <a:r>
              <a:rPr sz="3950" spc="20" dirty="0">
                <a:latin typeface="Arial"/>
                <a:cs typeface="Arial"/>
              </a:rPr>
              <a:t>help</a:t>
            </a:r>
            <a:r>
              <a:rPr sz="3950" spc="320" dirty="0">
                <a:latin typeface="Arial"/>
                <a:cs typeface="Arial"/>
              </a:rPr>
              <a:t> </a:t>
            </a:r>
            <a:r>
              <a:rPr sz="3950" spc="-55" dirty="0">
                <a:latin typeface="Arial"/>
                <a:cs typeface="Arial"/>
              </a:rPr>
              <a:t>me.</a:t>
            </a:r>
            <a:endParaRPr sz="395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25208" y="3296563"/>
            <a:ext cx="10371416" cy="982281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80697" y="15579636"/>
            <a:ext cx="9349740" cy="632460"/>
          </a:xfrm>
          <a:prstGeom prst="rect">
            <a:avLst/>
          </a:prstGeom>
        </p:spPr>
        <p:txBody>
          <a:bodyPr vert="horz" wrap="square" lIns="0" tIns="16510" rIns="0" bIns="0" rtlCol="0">
            <a:spAutoFit/>
          </a:bodyPr>
          <a:lstStyle/>
          <a:p>
            <a:pPr marL="12700">
              <a:lnSpc>
                <a:spcPct val="100000"/>
              </a:lnSpc>
              <a:spcBef>
                <a:spcPts val="130"/>
              </a:spcBef>
            </a:pPr>
            <a:r>
              <a:rPr sz="3950" spc="-80" dirty="0">
                <a:latin typeface="Arial"/>
                <a:cs typeface="Arial"/>
              </a:rPr>
              <a:t>Soon </a:t>
            </a:r>
            <a:r>
              <a:rPr sz="3950" spc="35" dirty="0">
                <a:latin typeface="Arial"/>
                <a:cs typeface="Arial"/>
              </a:rPr>
              <a:t>we </a:t>
            </a:r>
            <a:r>
              <a:rPr sz="3950" spc="70" dirty="0">
                <a:latin typeface="Arial"/>
                <a:cs typeface="Arial"/>
              </a:rPr>
              <a:t>will </a:t>
            </a:r>
            <a:r>
              <a:rPr sz="3950" spc="60" dirty="0">
                <a:latin typeface="Arial"/>
                <a:cs typeface="Arial"/>
              </a:rPr>
              <a:t>be </a:t>
            </a:r>
            <a:r>
              <a:rPr sz="3950" spc="40" dirty="0">
                <a:latin typeface="Arial"/>
                <a:cs typeface="Arial"/>
              </a:rPr>
              <a:t>back </a:t>
            </a:r>
            <a:r>
              <a:rPr sz="3950" spc="175" dirty="0">
                <a:latin typeface="Arial"/>
                <a:cs typeface="Arial"/>
              </a:rPr>
              <a:t>at </a:t>
            </a:r>
            <a:r>
              <a:rPr sz="3950" spc="-15" dirty="0">
                <a:latin typeface="Arial"/>
                <a:cs typeface="Arial"/>
              </a:rPr>
              <a:t>school</a:t>
            </a:r>
            <a:r>
              <a:rPr sz="3950" spc="630" dirty="0">
                <a:latin typeface="Arial"/>
                <a:cs typeface="Arial"/>
              </a:rPr>
              <a:t> </a:t>
            </a:r>
            <a:r>
              <a:rPr sz="3950" spc="-35" dirty="0">
                <a:latin typeface="Arial"/>
                <a:cs typeface="Arial"/>
              </a:rPr>
              <a:t>everyday.</a:t>
            </a:r>
            <a:endParaRPr sz="395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00139" y="3505407"/>
            <a:ext cx="8185150" cy="4902200"/>
            <a:chOff x="2600139" y="3505407"/>
            <a:chExt cx="8185150" cy="4902200"/>
          </a:xfrm>
        </p:grpSpPr>
        <p:sp>
          <p:nvSpPr>
            <p:cNvPr id="3" name="object 3"/>
            <p:cNvSpPr/>
            <p:nvPr/>
          </p:nvSpPr>
          <p:spPr>
            <a:xfrm>
              <a:off x="2600139" y="3505407"/>
              <a:ext cx="8185150" cy="4902200"/>
            </a:xfrm>
            <a:custGeom>
              <a:avLst/>
              <a:gdLst/>
              <a:ahLst/>
              <a:cxnLst/>
              <a:rect l="l" t="t" r="r" b="b"/>
              <a:pathLst>
                <a:path w="8185150" h="4902200">
                  <a:moveTo>
                    <a:pt x="8185143" y="4901613"/>
                  </a:moveTo>
                  <a:lnTo>
                    <a:pt x="0" y="4901613"/>
                  </a:lnTo>
                  <a:lnTo>
                    <a:pt x="0" y="107"/>
                  </a:lnTo>
                  <a:lnTo>
                    <a:pt x="8185143" y="0"/>
                  </a:lnTo>
                  <a:lnTo>
                    <a:pt x="8185143" y="4901613"/>
                  </a:lnTo>
                  <a:close/>
                </a:path>
              </a:pathLst>
            </a:custGeom>
            <a:solidFill>
              <a:srgbClr val="A37241"/>
            </a:solidFill>
          </p:spPr>
          <p:txBody>
            <a:bodyPr wrap="square" lIns="0" tIns="0" rIns="0" bIns="0" rtlCol="0"/>
            <a:lstStyle/>
            <a:p>
              <a:endParaRPr/>
            </a:p>
          </p:txBody>
        </p:sp>
        <p:sp>
          <p:nvSpPr>
            <p:cNvPr id="4" name="object 4"/>
            <p:cNvSpPr/>
            <p:nvPr/>
          </p:nvSpPr>
          <p:spPr>
            <a:xfrm>
              <a:off x="2895307" y="3847121"/>
              <a:ext cx="7595234" cy="4218305"/>
            </a:xfrm>
            <a:custGeom>
              <a:avLst/>
              <a:gdLst/>
              <a:ahLst/>
              <a:cxnLst/>
              <a:rect l="l" t="t" r="r" b="b"/>
              <a:pathLst>
                <a:path w="7595234" h="4218305">
                  <a:moveTo>
                    <a:pt x="7594854" y="58712"/>
                  </a:moveTo>
                  <a:lnTo>
                    <a:pt x="0" y="58712"/>
                  </a:lnTo>
                  <a:lnTo>
                    <a:pt x="0" y="4218203"/>
                  </a:lnTo>
                  <a:lnTo>
                    <a:pt x="7594854" y="4218203"/>
                  </a:lnTo>
                  <a:lnTo>
                    <a:pt x="7594854" y="58712"/>
                  </a:lnTo>
                  <a:close/>
                </a:path>
                <a:path w="7595234" h="4218305">
                  <a:moveTo>
                    <a:pt x="7594854" y="0"/>
                  </a:moveTo>
                  <a:lnTo>
                    <a:pt x="0" y="0"/>
                  </a:lnTo>
                  <a:lnTo>
                    <a:pt x="0" y="292"/>
                  </a:lnTo>
                  <a:lnTo>
                    <a:pt x="7594854" y="292"/>
                  </a:lnTo>
                  <a:lnTo>
                    <a:pt x="7594854" y="0"/>
                  </a:lnTo>
                  <a:close/>
                </a:path>
              </a:pathLst>
            </a:custGeom>
            <a:solidFill>
              <a:srgbClr val="34463D"/>
            </a:solidFill>
          </p:spPr>
          <p:txBody>
            <a:bodyPr wrap="square" lIns="0" tIns="0" rIns="0" bIns="0" rtlCol="0"/>
            <a:lstStyle/>
            <a:p>
              <a:endParaRPr/>
            </a:p>
          </p:txBody>
        </p:sp>
        <p:sp>
          <p:nvSpPr>
            <p:cNvPr id="5" name="object 5"/>
            <p:cNvSpPr/>
            <p:nvPr/>
          </p:nvSpPr>
          <p:spPr>
            <a:xfrm>
              <a:off x="2895358" y="3847413"/>
              <a:ext cx="7595234" cy="4217670"/>
            </a:xfrm>
            <a:custGeom>
              <a:avLst/>
              <a:gdLst/>
              <a:ahLst/>
              <a:cxnLst/>
              <a:rect l="l" t="t" r="r" b="b"/>
              <a:pathLst>
                <a:path w="7595234" h="4217670">
                  <a:moveTo>
                    <a:pt x="7594854" y="0"/>
                  </a:moveTo>
                  <a:lnTo>
                    <a:pt x="0" y="0"/>
                  </a:lnTo>
                  <a:lnTo>
                    <a:pt x="0" y="58420"/>
                  </a:lnTo>
                  <a:lnTo>
                    <a:pt x="12" y="4217670"/>
                  </a:lnTo>
                  <a:lnTo>
                    <a:pt x="46647" y="4217670"/>
                  </a:lnTo>
                  <a:lnTo>
                    <a:pt x="46647" y="58420"/>
                  </a:lnTo>
                  <a:lnTo>
                    <a:pt x="7594854" y="58420"/>
                  </a:lnTo>
                  <a:lnTo>
                    <a:pt x="7594854" y="0"/>
                  </a:lnTo>
                  <a:close/>
                </a:path>
              </a:pathLst>
            </a:custGeom>
            <a:solidFill>
              <a:srgbClr val="1D2821"/>
            </a:solidFill>
          </p:spPr>
          <p:txBody>
            <a:bodyPr wrap="square" lIns="0" tIns="0" rIns="0" bIns="0" rtlCol="0"/>
            <a:lstStyle/>
            <a:p>
              <a:endParaRPr/>
            </a:p>
          </p:txBody>
        </p:sp>
        <p:sp>
          <p:nvSpPr>
            <p:cNvPr id="6" name="object 6"/>
            <p:cNvSpPr/>
            <p:nvPr/>
          </p:nvSpPr>
          <p:spPr>
            <a:xfrm>
              <a:off x="2600134" y="3505516"/>
              <a:ext cx="8185150" cy="4902200"/>
            </a:xfrm>
            <a:custGeom>
              <a:avLst/>
              <a:gdLst/>
              <a:ahLst/>
              <a:cxnLst/>
              <a:rect l="l" t="t" r="r" b="b"/>
              <a:pathLst>
                <a:path w="8185150" h="4902200">
                  <a:moveTo>
                    <a:pt x="364363" y="0"/>
                  </a:moveTo>
                  <a:lnTo>
                    <a:pt x="0" y="0"/>
                  </a:lnTo>
                  <a:lnTo>
                    <a:pt x="0" y="400443"/>
                  </a:lnTo>
                  <a:lnTo>
                    <a:pt x="30213" y="111848"/>
                  </a:lnTo>
                  <a:lnTo>
                    <a:pt x="295173" y="341706"/>
                  </a:lnTo>
                  <a:lnTo>
                    <a:pt x="78486" y="29057"/>
                  </a:lnTo>
                  <a:lnTo>
                    <a:pt x="364363" y="0"/>
                  </a:lnTo>
                  <a:close/>
                </a:path>
                <a:path w="8185150" h="4902200">
                  <a:moveTo>
                    <a:pt x="400443" y="4902047"/>
                  </a:moveTo>
                  <a:lnTo>
                    <a:pt x="111848" y="4871809"/>
                  </a:lnTo>
                  <a:lnTo>
                    <a:pt x="341680" y="4606899"/>
                  </a:lnTo>
                  <a:lnTo>
                    <a:pt x="29171" y="4823638"/>
                  </a:lnTo>
                  <a:lnTo>
                    <a:pt x="0" y="4537595"/>
                  </a:lnTo>
                  <a:lnTo>
                    <a:pt x="0" y="4902047"/>
                  </a:lnTo>
                  <a:lnTo>
                    <a:pt x="400443" y="4902047"/>
                  </a:lnTo>
                  <a:close/>
                </a:path>
                <a:path w="8185150" h="4902200">
                  <a:moveTo>
                    <a:pt x="8185137" y="4537595"/>
                  </a:moveTo>
                  <a:lnTo>
                    <a:pt x="8155978" y="4823638"/>
                  </a:lnTo>
                  <a:lnTo>
                    <a:pt x="7843431" y="4606899"/>
                  </a:lnTo>
                  <a:lnTo>
                    <a:pt x="8073288" y="4871809"/>
                  </a:lnTo>
                  <a:lnTo>
                    <a:pt x="7784833" y="4902047"/>
                  </a:lnTo>
                  <a:lnTo>
                    <a:pt x="8185137" y="4902047"/>
                  </a:lnTo>
                  <a:lnTo>
                    <a:pt x="8185137" y="4537595"/>
                  </a:lnTo>
                  <a:close/>
                </a:path>
                <a:path w="8185150" h="4902200">
                  <a:moveTo>
                    <a:pt x="8185137" y="0"/>
                  </a:moveTo>
                  <a:lnTo>
                    <a:pt x="7820698" y="0"/>
                  </a:lnTo>
                  <a:lnTo>
                    <a:pt x="8106740" y="29057"/>
                  </a:lnTo>
                  <a:lnTo>
                    <a:pt x="7890002" y="341706"/>
                  </a:lnTo>
                  <a:lnTo>
                    <a:pt x="8155178" y="111848"/>
                  </a:lnTo>
                  <a:lnTo>
                    <a:pt x="8185137" y="400443"/>
                  </a:lnTo>
                  <a:lnTo>
                    <a:pt x="8185137" y="0"/>
                  </a:lnTo>
                  <a:close/>
                </a:path>
              </a:pathLst>
            </a:custGeom>
            <a:solidFill>
              <a:srgbClr val="78532F"/>
            </a:solidFill>
          </p:spPr>
          <p:txBody>
            <a:bodyPr wrap="square" lIns="0" tIns="0" rIns="0" bIns="0" rtlCol="0"/>
            <a:lstStyle/>
            <a:p>
              <a:endParaRPr/>
            </a:p>
          </p:txBody>
        </p:sp>
      </p:grpSp>
      <p:sp>
        <p:nvSpPr>
          <p:cNvPr id="7" name="object 7"/>
          <p:cNvSpPr/>
          <p:nvPr/>
        </p:nvSpPr>
        <p:spPr>
          <a:xfrm>
            <a:off x="1988976" y="11802668"/>
            <a:ext cx="4345305" cy="512445"/>
          </a:xfrm>
          <a:custGeom>
            <a:avLst/>
            <a:gdLst/>
            <a:ahLst/>
            <a:cxnLst/>
            <a:rect l="l" t="t" r="r" b="b"/>
            <a:pathLst>
              <a:path w="4345305" h="512445">
                <a:moveTo>
                  <a:pt x="0" y="511889"/>
                </a:moveTo>
                <a:lnTo>
                  <a:pt x="4345037" y="511889"/>
                </a:lnTo>
                <a:lnTo>
                  <a:pt x="4345037" y="0"/>
                </a:lnTo>
                <a:lnTo>
                  <a:pt x="0" y="0"/>
                </a:lnTo>
                <a:lnTo>
                  <a:pt x="0" y="511889"/>
                </a:lnTo>
                <a:close/>
              </a:path>
            </a:pathLst>
          </a:custGeom>
          <a:solidFill>
            <a:srgbClr val="C1B58B"/>
          </a:solidFill>
        </p:spPr>
        <p:txBody>
          <a:bodyPr wrap="square" lIns="0" tIns="0" rIns="0" bIns="0" rtlCol="0"/>
          <a:lstStyle/>
          <a:p>
            <a:endParaRPr/>
          </a:p>
        </p:txBody>
      </p:sp>
      <p:sp>
        <p:nvSpPr>
          <p:cNvPr id="8" name="object 8"/>
          <p:cNvSpPr/>
          <p:nvPr/>
        </p:nvSpPr>
        <p:spPr>
          <a:xfrm>
            <a:off x="6872127" y="11802668"/>
            <a:ext cx="5647055" cy="512445"/>
          </a:xfrm>
          <a:custGeom>
            <a:avLst/>
            <a:gdLst/>
            <a:ahLst/>
            <a:cxnLst/>
            <a:rect l="l" t="t" r="r" b="b"/>
            <a:pathLst>
              <a:path w="5647055" h="512445">
                <a:moveTo>
                  <a:pt x="0" y="511889"/>
                </a:moveTo>
                <a:lnTo>
                  <a:pt x="5646568" y="511889"/>
                </a:lnTo>
                <a:lnTo>
                  <a:pt x="5646568" y="0"/>
                </a:lnTo>
                <a:lnTo>
                  <a:pt x="0" y="0"/>
                </a:lnTo>
                <a:lnTo>
                  <a:pt x="0" y="511889"/>
                </a:lnTo>
                <a:close/>
              </a:path>
            </a:pathLst>
          </a:custGeom>
          <a:solidFill>
            <a:srgbClr val="C1B58B"/>
          </a:solidFill>
        </p:spPr>
        <p:txBody>
          <a:bodyPr wrap="square" lIns="0" tIns="0" rIns="0" bIns="0" rtlCol="0"/>
          <a:lstStyle/>
          <a:p>
            <a:endParaRPr/>
          </a:p>
        </p:txBody>
      </p:sp>
      <p:grpSp>
        <p:nvGrpSpPr>
          <p:cNvPr id="9" name="object 9"/>
          <p:cNvGrpSpPr/>
          <p:nvPr/>
        </p:nvGrpSpPr>
        <p:grpSpPr>
          <a:xfrm>
            <a:off x="1988976" y="3833305"/>
            <a:ext cx="11377930" cy="10521950"/>
            <a:chOff x="1988976" y="3833305"/>
            <a:chExt cx="11377930" cy="10521950"/>
          </a:xfrm>
        </p:grpSpPr>
        <p:sp>
          <p:nvSpPr>
            <p:cNvPr id="10" name="object 10"/>
            <p:cNvSpPr/>
            <p:nvPr/>
          </p:nvSpPr>
          <p:spPr>
            <a:xfrm>
              <a:off x="1988972" y="11802668"/>
              <a:ext cx="11377930" cy="2552700"/>
            </a:xfrm>
            <a:custGeom>
              <a:avLst/>
              <a:gdLst/>
              <a:ahLst/>
              <a:cxnLst/>
              <a:rect l="l" t="t" r="r" b="b"/>
              <a:pathLst>
                <a:path w="11377930" h="2552700">
                  <a:moveTo>
                    <a:pt x="11377689" y="0"/>
                  </a:moveTo>
                  <a:lnTo>
                    <a:pt x="10888548" y="0"/>
                  </a:lnTo>
                  <a:lnTo>
                    <a:pt x="10888548" y="511898"/>
                  </a:lnTo>
                  <a:lnTo>
                    <a:pt x="0" y="511898"/>
                  </a:lnTo>
                  <a:lnTo>
                    <a:pt x="0" y="2552496"/>
                  </a:lnTo>
                  <a:lnTo>
                    <a:pt x="11377689" y="2552496"/>
                  </a:lnTo>
                  <a:lnTo>
                    <a:pt x="11377689" y="511898"/>
                  </a:lnTo>
                  <a:lnTo>
                    <a:pt x="11377689" y="0"/>
                  </a:lnTo>
                  <a:close/>
                </a:path>
              </a:pathLst>
            </a:custGeom>
            <a:solidFill>
              <a:srgbClr val="C1B58B"/>
            </a:solidFill>
          </p:spPr>
          <p:txBody>
            <a:bodyPr wrap="square" lIns="0" tIns="0" rIns="0" bIns="0" rtlCol="0"/>
            <a:lstStyle/>
            <a:p>
              <a:endParaRPr/>
            </a:p>
          </p:txBody>
        </p:sp>
        <p:sp>
          <p:nvSpPr>
            <p:cNvPr id="11" name="object 11"/>
            <p:cNvSpPr/>
            <p:nvPr/>
          </p:nvSpPr>
          <p:spPr>
            <a:xfrm>
              <a:off x="1988972" y="11155653"/>
              <a:ext cx="11377930" cy="647065"/>
            </a:xfrm>
            <a:custGeom>
              <a:avLst/>
              <a:gdLst/>
              <a:ahLst/>
              <a:cxnLst/>
              <a:rect l="l" t="t" r="r" b="b"/>
              <a:pathLst>
                <a:path w="11377930" h="647065">
                  <a:moveTo>
                    <a:pt x="4345038" y="0"/>
                  </a:moveTo>
                  <a:lnTo>
                    <a:pt x="0" y="0"/>
                  </a:lnTo>
                  <a:lnTo>
                    <a:pt x="0" y="647014"/>
                  </a:lnTo>
                  <a:lnTo>
                    <a:pt x="4345038" y="647014"/>
                  </a:lnTo>
                  <a:lnTo>
                    <a:pt x="4345038" y="0"/>
                  </a:lnTo>
                  <a:close/>
                </a:path>
                <a:path w="11377930" h="647065">
                  <a:moveTo>
                    <a:pt x="10350436" y="0"/>
                  </a:moveTo>
                  <a:lnTo>
                    <a:pt x="4883150" y="0"/>
                  </a:lnTo>
                  <a:lnTo>
                    <a:pt x="4883150" y="647014"/>
                  </a:lnTo>
                  <a:lnTo>
                    <a:pt x="10350436" y="647014"/>
                  </a:lnTo>
                  <a:lnTo>
                    <a:pt x="10350436" y="0"/>
                  </a:lnTo>
                  <a:close/>
                </a:path>
                <a:path w="11377930" h="647065">
                  <a:moveTo>
                    <a:pt x="11377689" y="0"/>
                  </a:moveTo>
                  <a:lnTo>
                    <a:pt x="10888548" y="0"/>
                  </a:lnTo>
                  <a:lnTo>
                    <a:pt x="10888548" y="647014"/>
                  </a:lnTo>
                  <a:lnTo>
                    <a:pt x="11377689" y="647014"/>
                  </a:lnTo>
                  <a:lnTo>
                    <a:pt x="11377689" y="0"/>
                  </a:lnTo>
                  <a:close/>
                </a:path>
              </a:pathLst>
            </a:custGeom>
            <a:solidFill>
              <a:srgbClr val="978C6B"/>
            </a:solidFill>
          </p:spPr>
          <p:txBody>
            <a:bodyPr wrap="square" lIns="0" tIns="0" rIns="0" bIns="0" rtlCol="0"/>
            <a:lstStyle/>
            <a:p>
              <a:endParaRPr/>
            </a:p>
          </p:txBody>
        </p:sp>
        <p:sp>
          <p:nvSpPr>
            <p:cNvPr id="12" name="object 12"/>
            <p:cNvSpPr/>
            <p:nvPr/>
          </p:nvSpPr>
          <p:spPr>
            <a:xfrm>
              <a:off x="1988972" y="11802681"/>
              <a:ext cx="11377930" cy="2233295"/>
            </a:xfrm>
            <a:custGeom>
              <a:avLst/>
              <a:gdLst/>
              <a:ahLst/>
              <a:cxnLst/>
              <a:rect l="l" t="t" r="r" b="b"/>
              <a:pathLst>
                <a:path w="11377930" h="2233294">
                  <a:moveTo>
                    <a:pt x="1177264" y="177139"/>
                  </a:moveTo>
                  <a:lnTo>
                    <a:pt x="1154303" y="142328"/>
                  </a:lnTo>
                  <a:lnTo>
                    <a:pt x="1134872" y="103009"/>
                  </a:lnTo>
                  <a:lnTo>
                    <a:pt x="1120660" y="59283"/>
                  </a:lnTo>
                  <a:lnTo>
                    <a:pt x="1113396" y="11226"/>
                  </a:lnTo>
                  <a:lnTo>
                    <a:pt x="1112888" y="0"/>
                  </a:lnTo>
                  <a:lnTo>
                    <a:pt x="0" y="0"/>
                  </a:lnTo>
                  <a:lnTo>
                    <a:pt x="0" y="744410"/>
                  </a:lnTo>
                  <a:lnTo>
                    <a:pt x="1108494" y="744410"/>
                  </a:lnTo>
                  <a:lnTo>
                    <a:pt x="1108494" y="449808"/>
                  </a:lnTo>
                  <a:lnTo>
                    <a:pt x="1055890" y="406222"/>
                  </a:lnTo>
                  <a:lnTo>
                    <a:pt x="1007897" y="364236"/>
                  </a:lnTo>
                  <a:lnTo>
                    <a:pt x="968590" y="326504"/>
                  </a:lnTo>
                  <a:lnTo>
                    <a:pt x="942022" y="295630"/>
                  </a:lnTo>
                  <a:lnTo>
                    <a:pt x="932256" y="274269"/>
                  </a:lnTo>
                  <a:lnTo>
                    <a:pt x="939876" y="236397"/>
                  </a:lnTo>
                  <a:lnTo>
                    <a:pt x="960666" y="205536"/>
                  </a:lnTo>
                  <a:lnTo>
                    <a:pt x="991527" y="184746"/>
                  </a:lnTo>
                  <a:lnTo>
                    <a:pt x="1029373" y="177139"/>
                  </a:lnTo>
                  <a:lnTo>
                    <a:pt x="1177264" y="177139"/>
                  </a:lnTo>
                  <a:close/>
                </a:path>
                <a:path w="11377930" h="2233294">
                  <a:moveTo>
                    <a:pt x="1415173" y="744410"/>
                  </a:moveTo>
                  <a:lnTo>
                    <a:pt x="1406728" y="681291"/>
                  </a:lnTo>
                  <a:lnTo>
                    <a:pt x="1402435" y="648868"/>
                  </a:lnTo>
                  <a:lnTo>
                    <a:pt x="1398130" y="615975"/>
                  </a:lnTo>
                  <a:lnTo>
                    <a:pt x="1356728" y="615975"/>
                  </a:lnTo>
                  <a:lnTo>
                    <a:pt x="1306880" y="602310"/>
                  </a:lnTo>
                  <a:lnTo>
                    <a:pt x="1245196" y="556564"/>
                  </a:lnTo>
                  <a:lnTo>
                    <a:pt x="1245196" y="744410"/>
                  </a:lnTo>
                  <a:lnTo>
                    <a:pt x="1415173" y="744410"/>
                  </a:lnTo>
                  <a:close/>
                </a:path>
                <a:path w="11377930" h="2233294">
                  <a:moveTo>
                    <a:pt x="2024430" y="744410"/>
                  </a:moveTo>
                  <a:lnTo>
                    <a:pt x="2020239" y="713168"/>
                  </a:lnTo>
                  <a:lnTo>
                    <a:pt x="2015998" y="681291"/>
                  </a:lnTo>
                  <a:lnTo>
                    <a:pt x="2011718" y="648868"/>
                  </a:lnTo>
                  <a:lnTo>
                    <a:pt x="2007412" y="615975"/>
                  </a:lnTo>
                  <a:lnTo>
                    <a:pt x="1739404" y="615975"/>
                  </a:lnTo>
                  <a:lnTo>
                    <a:pt x="1738858" y="648576"/>
                  </a:lnTo>
                  <a:lnTo>
                    <a:pt x="1738274" y="680897"/>
                  </a:lnTo>
                  <a:lnTo>
                    <a:pt x="1737664" y="712863"/>
                  </a:lnTo>
                  <a:lnTo>
                    <a:pt x="1736991" y="744410"/>
                  </a:lnTo>
                  <a:lnTo>
                    <a:pt x="2024430" y="744410"/>
                  </a:lnTo>
                  <a:close/>
                </a:path>
                <a:path w="11377930" h="2233294">
                  <a:moveTo>
                    <a:pt x="2443073" y="615975"/>
                  </a:moveTo>
                  <a:lnTo>
                    <a:pt x="2440343" y="615975"/>
                  </a:lnTo>
                  <a:lnTo>
                    <a:pt x="2440343" y="744410"/>
                  </a:lnTo>
                  <a:lnTo>
                    <a:pt x="2443073" y="744410"/>
                  </a:lnTo>
                  <a:lnTo>
                    <a:pt x="2443073" y="615975"/>
                  </a:lnTo>
                  <a:close/>
                </a:path>
                <a:path w="11377930" h="2233294">
                  <a:moveTo>
                    <a:pt x="3775887" y="744410"/>
                  </a:moveTo>
                  <a:lnTo>
                    <a:pt x="2579776" y="744410"/>
                  </a:lnTo>
                  <a:lnTo>
                    <a:pt x="2579776" y="1188872"/>
                  </a:lnTo>
                  <a:lnTo>
                    <a:pt x="2645918" y="1206576"/>
                  </a:lnTo>
                  <a:lnTo>
                    <a:pt x="2707932" y="1225918"/>
                  </a:lnTo>
                  <a:lnTo>
                    <a:pt x="2765564" y="1246809"/>
                  </a:lnTo>
                  <a:lnTo>
                    <a:pt x="2818549" y="1269136"/>
                  </a:lnTo>
                  <a:lnTo>
                    <a:pt x="2866606" y="1292821"/>
                  </a:lnTo>
                  <a:lnTo>
                    <a:pt x="2909481" y="1317777"/>
                  </a:lnTo>
                  <a:lnTo>
                    <a:pt x="2946895" y="1343901"/>
                  </a:lnTo>
                  <a:lnTo>
                    <a:pt x="2978581" y="1371104"/>
                  </a:lnTo>
                  <a:lnTo>
                    <a:pt x="3004274" y="1399298"/>
                  </a:lnTo>
                  <a:lnTo>
                    <a:pt x="3036608" y="1458252"/>
                  </a:lnTo>
                  <a:lnTo>
                    <a:pt x="3042704" y="1488833"/>
                  </a:lnTo>
                  <a:lnTo>
                    <a:pt x="3471100" y="1488833"/>
                  </a:lnTo>
                  <a:lnTo>
                    <a:pt x="3491814" y="1425079"/>
                  </a:lnTo>
                  <a:lnTo>
                    <a:pt x="3541509" y="1364983"/>
                  </a:lnTo>
                  <a:lnTo>
                    <a:pt x="3576447" y="1336573"/>
                  </a:lnTo>
                  <a:lnTo>
                    <a:pt x="3617658" y="1309408"/>
                  </a:lnTo>
                  <a:lnTo>
                    <a:pt x="3664851" y="1283614"/>
                  </a:lnTo>
                  <a:lnTo>
                    <a:pt x="3717696" y="1259268"/>
                  </a:lnTo>
                  <a:lnTo>
                    <a:pt x="3775887" y="1236497"/>
                  </a:lnTo>
                  <a:lnTo>
                    <a:pt x="3775887" y="744410"/>
                  </a:lnTo>
                  <a:close/>
                </a:path>
                <a:path w="11377930" h="2233294">
                  <a:moveTo>
                    <a:pt x="4110367" y="948842"/>
                  </a:moveTo>
                  <a:lnTo>
                    <a:pt x="4105503" y="913257"/>
                  </a:lnTo>
                  <a:lnTo>
                    <a:pt x="4097248" y="852957"/>
                  </a:lnTo>
                  <a:lnTo>
                    <a:pt x="4090047" y="800023"/>
                  </a:lnTo>
                  <a:lnTo>
                    <a:pt x="4082529" y="744410"/>
                  </a:lnTo>
                  <a:lnTo>
                    <a:pt x="3912616" y="744410"/>
                  </a:lnTo>
                  <a:lnTo>
                    <a:pt x="3912616" y="947508"/>
                  </a:lnTo>
                  <a:lnTo>
                    <a:pt x="3936581" y="933246"/>
                  </a:lnTo>
                  <a:lnTo>
                    <a:pt x="3962019" y="922451"/>
                  </a:lnTo>
                  <a:lnTo>
                    <a:pt x="3988511" y="915644"/>
                  </a:lnTo>
                  <a:lnTo>
                    <a:pt x="4015638" y="913257"/>
                  </a:lnTo>
                  <a:lnTo>
                    <a:pt x="4040073" y="915327"/>
                  </a:lnTo>
                  <a:lnTo>
                    <a:pt x="4064203" y="921727"/>
                  </a:lnTo>
                  <a:lnTo>
                    <a:pt x="4087736" y="932789"/>
                  </a:lnTo>
                  <a:lnTo>
                    <a:pt x="4110367" y="948842"/>
                  </a:lnTo>
                  <a:close/>
                </a:path>
                <a:path w="11377930" h="2233294">
                  <a:moveTo>
                    <a:pt x="4970919" y="744410"/>
                  </a:moveTo>
                  <a:lnTo>
                    <a:pt x="4404436" y="744410"/>
                  </a:lnTo>
                  <a:lnTo>
                    <a:pt x="4403001" y="810298"/>
                  </a:lnTo>
                  <a:lnTo>
                    <a:pt x="4401401" y="873340"/>
                  </a:lnTo>
                  <a:lnTo>
                    <a:pt x="4399661" y="932891"/>
                  </a:lnTo>
                  <a:lnTo>
                    <a:pt x="4397730" y="988314"/>
                  </a:lnTo>
                  <a:lnTo>
                    <a:pt x="4395622" y="1038948"/>
                  </a:lnTo>
                  <a:lnTo>
                    <a:pt x="4393323" y="1084173"/>
                  </a:lnTo>
                  <a:lnTo>
                    <a:pt x="4390796" y="1123315"/>
                  </a:lnTo>
                  <a:lnTo>
                    <a:pt x="4436288" y="1121003"/>
                  </a:lnTo>
                  <a:lnTo>
                    <a:pt x="4482401" y="1119327"/>
                  </a:lnTo>
                  <a:lnTo>
                    <a:pt x="4529074" y="1118311"/>
                  </a:lnTo>
                  <a:lnTo>
                    <a:pt x="4576229" y="1117955"/>
                  </a:lnTo>
                  <a:lnTo>
                    <a:pt x="4628032" y="1118374"/>
                  </a:lnTo>
                  <a:lnTo>
                    <a:pt x="4679251" y="1119593"/>
                  </a:lnTo>
                  <a:lnTo>
                    <a:pt x="4729823" y="1121600"/>
                  </a:lnTo>
                  <a:lnTo>
                    <a:pt x="4779696" y="1124381"/>
                  </a:lnTo>
                  <a:lnTo>
                    <a:pt x="4828794" y="1127912"/>
                  </a:lnTo>
                  <a:lnTo>
                    <a:pt x="4877079" y="1132179"/>
                  </a:lnTo>
                  <a:lnTo>
                    <a:pt x="4924463" y="1137170"/>
                  </a:lnTo>
                  <a:lnTo>
                    <a:pt x="4970919" y="1142847"/>
                  </a:lnTo>
                  <a:lnTo>
                    <a:pt x="4970919" y="1117955"/>
                  </a:lnTo>
                  <a:lnTo>
                    <a:pt x="4970919" y="744410"/>
                  </a:lnTo>
                  <a:close/>
                </a:path>
                <a:path w="11377930" h="2233294">
                  <a:moveTo>
                    <a:pt x="5110594" y="744410"/>
                  </a:moveTo>
                  <a:lnTo>
                    <a:pt x="5107648" y="744410"/>
                  </a:lnTo>
                  <a:lnTo>
                    <a:pt x="5107648" y="1164793"/>
                  </a:lnTo>
                  <a:lnTo>
                    <a:pt x="5108460" y="1165059"/>
                  </a:lnTo>
                  <a:lnTo>
                    <a:pt x="5109527" y="1165326"/>
                  </a:lnTo>
                  <a:lnTo>
                    <a:pt x="5110594" y="1165326"/>
                  </a:lnTo>
                  <a:lnTo>
                    <a:pt x="5110594" y="744410"/>
                  </a:lnTo>
                  <a:close/>
                </a:path>
                <a:path w="11377930" h="2233294">
                  <a:moveTo>
                    <a:pt x="6676771" y="744410"/>
                  </a:moveTo>
                  <a:lnTo>
                    <a:pt x="5247335" y="744410"/>
                  </a:lnTo>
                  <a:lnTo>
                    <a:pt x="5247335" y="1196365"/>
                  </a:lnTo>
                  <a:lnTo>
                    <a:pt x="5314937" y="1215745"/>
                  </a:lnTo>
                  <a:lnTo>
                    <a:pt x="5377853" y="1236891"/>
                  </a:lnTo>
                  <a:lnTo>
                    <a:pt x="5435778" y="1259687"/>
                  </a:lnTo>
                  <a:lnTo>
                    <a:pt x="5488394" y="1284033"/>
                  </a:lnTo>
                  <a:lnTo>
                    <a:pt x="5535371" y="1309827"/>
                  </a:lnTo>
                  <a:lnTo>
                    <a:pt x="5576417" y="1336954"/>
                  </a:lnTo>
                  <a:lnTo>
                    <a:pt x="5611190" y="1365300"/>
                  </a:lnTo>
                  <a:lnTo>
                    <a:pt x="5639384" y="1394777"/>
                  </a:lnTo>
                  <a:lnTo>
                    <a:pt x="5674779" y="1456651"/>
                  </a:lnTo>
                  <a:lnTo>
                    <a:pt x="5681357" y="1488833"/>
                  </a:lnTo>
                  <a:lnTo>
                    <a:pt x="6371984" y="1488833"/>
                  </a:lnTo>
                  <a:lnTo>
                    <a:pt x="6392799" y="1425079"/>
                  </a:lnTo>
                  <a:lnTo>
                    <a:pt x="6442507" y="1364983"/>
                  </a:lnTo>
                  <a:lnTo>
                    <a:pt x="6477419" y="1336573"/>
                  </a:lnTo>
                  <a:lnTo>
                    <a:pt x="6518605" y="1309408"/>
                  </a:lnTo>
                  <a:lnTo>
                    <a:pt x="6565773" y="1283614"/>
                  </a:lnTo>
                  <a:lnTo>
                    <a:pt x="6618592" y="1259268"/>
                  </a:lnTo>
                  <a:lnTo>
                    <a:pt x="6676771" y="1236497"/>
                  </a:lnTo>
                  <a:lnTo>
                    <a:pt x="6676771" y="744410"/>
                  </a:lnTo>
                  <a:close/>
                </a:path>
                <a:path w="11377930" h="2233294">
                  <a:moveTo>
                    <a:pt x="6845617" y="744410"/>
                  </a:moveTo>
                  <a:lnTo>
                    <a:pt x="6813499" y="744410"/>
                  </a:lnTo>
                  <a:lnTo>
                    <a:pt x="6813499" y="947508"/>
                  </a:lnTo>
                  <a:lnTo>
                    <a:pt x="6821233" y="942441"/>
                  </a:lnTo>
                  <a:lnTo>
                    <a:pt x="6829158" y="937704"/>
                  </a:lnTo>
                  <a:lnTo>
                    <a:pt x="6837286" y="933323"/>
                  </a:lnTo>
                  <a:lnTo>
                    <a:pt x="6845617" y="929309"/>
                  </a:lnTo>
                  <a:lnTo>
                    <a:pt x="6845617" y="744410"/>
                  </a:lnTo>
                  <a:close/>
                </a:path>
                <a:path w="11377930" h="2233294">
                  <a:moveTo>
                    <a:pt x="11377689" y="1488833"/>
                  </a:moveTo>
                  <a:lnTo>
                    <a:pt x="11250320" y="1488833"/>
                  </a:lnTo>
                  <a:lnTo>
                    <a:pt x="11250854" y="1500073"/>
                  </a:lnTo>
                  <a:lnTo>
                    <a:pt x="11248682" y="1524215"/>
                  </a:lnTo>
                  <a:lnTo>
                    <a:pt x="11231664" y="1571282"/>
                  </a:lnTo>
                  <a:lnTo>
                    <a:pt x="11198631" y="1616392"/>
                  </a:lnTo>
                  <a:lnTo>
                    <a:pt x="11150613" y="1659204"/>
                  </a:lnTo>
                  <a:lnTo>
                    <a:pt x="11088649" y="1699348"/>
                  </a:lnTo>
                  <a:lnTo>
                    <a:pt x="11052759" y="1718297"/>
                  </a:lnTo>
                  <a:lnTo>
                    <a:pt x="11013770" y="1736458"/>
                  </a:lnTo>
                  <a:lnTo>
                    <a:pt x="10971809" y="1753781"/>
                  </a:lnTo>
                  <a:lnTo>
                    <a:pt x="10927017" y="1770202"/>
                  </a:lnTo>
                  <a:lnTo>
                    <a:pt x="10879506" y="1785683"/>
                  </a:lnTo>
                  <a:lnTo>
                    <a:pt x="10829417" y="1800186"/>
                  </a:lnTo>
                  <a:lnTo>
                    <a:pt x="10776877" y="1813674"/>
                  </a:lnTo>
                  <a:lnTo>
                    <a:pt x="10722026" y="1826082"/>
                  </a:lnTo>
                  <a:lnTo>
                    <a:pt x="10664965" y="1837372"/>
                  </a:lnTo>
                  <a:lnTo>
                    <a:pt x="10605859" y="1847507"/>
                  </a:lnTo>
                  <a:lnTo>
                    <a:pt x="10544810" y="1856435"/>
                  </a:lnTo>
                  <a:lnTo>
                    <a:pt x="10481958" y="1864118"/>
                  </a:lnTo>
                  <a:lnTo>
                    <a:pt x="10417442" y="1870506"/>
                  </a:lnTo>
                  <a:lnTo>
                    <a:pt x="10351364" y="1875548"/>
                  </a:lnTo>
                  <a:lnTo>
                    <a:pt x="10283888" y="1879206"/>
                  </a:lnTo>
                  <a:lnTo>
                    <a:pt x="10215118" y="1881428"/>
                  </a:lnTo>
                  <a:lnTo>
                    <a:pt x="10145192" y="1882178"/>
                  </a:lnTo>
                  <a:lnTo>
                    <a:pt x="10075278" y="1881428"/>
                  </a:lnTo>
                  <a:lnTo>
                    <a:pt x="10006508" y="1879206"/>
                  </a:lnTo>
                  <a:lnTo>
                    <a:pt x="9939033" y="1875548"/>
                  </a:lnTo>
                  <a:lnTo>
                    <a:pt x="9872955" y="1870506"/>
                  </a:lnTo>
                  <a:lnTo>
                    <a:pt x="9808439" y="1864118"/>
                  </a:lnTo>
                  <a:lnTo>
                    <a:pt x="9745586" y="1856435"/>
                  </a:lnTo>
                  <a:lnTo>
                    <a:pt x="9684537" y="1847507"/>
                  </a:lnTo>
                  <a:lnTo>
                    <a:pt x="9625432" y="1837372"/>
                  </a:lnTo>
                  <a:lnTo>
                    <a:pt x="9568370" y="1826082"/>
                  </a:lnTo>
                  <a:lnTo>
                    <a:pt x="9513519" y="1813674"/>
                  </a:lnTo>
                  <a:lnTo>
                    <a:pt x="9460979" y="1800186"/>
                  </a:lnTo>
                  <a:lnTo>
                    <a:pt x="9410890" y="1785683"/>
                  </a:lnTo>
                  <a:lnTo>
                    <a:pt x="9363380" y="1770202"/>
                  </a:lnTo>
                  <a:lnTo>
                    <a:pt x="9318587" y="1753781"/>
                  </a:lnTo>
                  <a:lnTo>
                    <a:pt x="9276626" y="1736458"/>
                  </a:lnTo>
                  <a:lnTo>
                    <a:pt x="9237637" y="1718297"/>
                  </a:lnTo>
                  <a:lnTo>
                    <a:pt x="9201747" y="1699348"/>
                  </a:lnTo>
                  <a:lnTo>
                    <a:pt x="9169082" y="1679625"/>
                  </a:lnTo>
                  <a:lnTo>
                    <a:pt x="9113964" y="1638109"/>
                  </a:lnTo>
                  <a:lnTo>
                    <a:pt x="9073312" y="1594104"/>
                  </a:lnTo>
                  <a:lnTo>
                    <a:pt x="9048153" y="1547964"/>
                  </a:lnTo>
                  <a:lnTo>
                    <a:pt x="9039542" y="1500073"/>
                  </a:lnTo>
                  <a:lnTo>
                    <a:pt x="9040076" y="1488833"/>
                  </a:lnTo>
                  <a:lnTo>
                    <a:pt x="8582241" y="1488833"/>
                  </a:lnTo>
                  <a:lnTo>
                    <a:pt x="8574151" y="1547964"/>
                  </a:lnTo>
                  <a:lnTo>
                    <a:pt x="8549005" y="1594104"/>
                  </a:lnTo>
                  <a:lnTo>
                    <a:pt x="8508352" y="1638109"/>
                  </a:lnTo>
                  <a:lnTo>
                    <a:pt x="8453222" y="1679625"/>
                  </a:lnTo>
                  <a:lnTo>
                    <a:pt x="8420557" y="1699348"/>
                  </a:lnTo>
                  <a:lnTo>
                    <a:pt x="8384667" y="1718297"/>
                  </a:lnTo>
                  <a:lnTo>
                    <a:pt x="8345678" y="1736458"/>
                  </a:lnTo>
                  <a:lnTo>
                    <a:pt x="8303730" y="1753781"/>
                  </a:lnTo>
                  <a:lnTo>
                    <a:pt x="8258924" y="1770202"/>
                  </a:lnTo>
                  <a:lnTo>
                    <a:pt x="8211426" y="1785683"/>
                  </a:lnTo>
                  <a:lnTo>
                    <a:pt x="8161337" y="1800186"/>
                  </a:lnTo>
                  <a:lnTo>
                    <a:pt x="8108797" y="1813674"/>
                  </a:lnTo>
                  <a:lnTo>
                    <a:pt x="8053933" y="1826082"/>
                  </a:lnTo>
                  <a:lnTo>
                    <a:pt x="7996885" y="1837372"/>
                  </a:lnTo>
                  <a:lnTo>
                    <a:pt x="7937767" y="1847507"/>
                  </a:lnTo>
                  <a:lnTo>
                    <a:pt x="7876718" y="1856435"/>
                  </a:lnTo>
                  <a:lnTo>
                    <a:pt x="7813878" y="1864118"/>
                  </a:lnTo>
                  <a:lnTo>
                    <a:pt x="7749349" y="1870506"/>
                  </a:lnTo>
                  <a:lnTo>
                    <a:pt x="7683284" y="1875548"/>
                  </a:lnTo>
                  <a:lnTo>
                    <a:pt x="7615796" y="1879206"/>
                  </a:lnTo>
                  <a:lnTo>
                    <a:pt x="7547038" y="1881428"/>
                  </a:lnTo>
                  <a:lnTo>
                    <a:pt x="7477112" y="1882178"/>
                  </a:lnTo>
                  <a:lnTo>
                    <a:pt x="7423264" y="1881733"/>
                  </a:lnTo>
                  <a:lnTo>
                    <a:pt x="7370077" y="1880400"/>
                  </a:lnTo>
                  <a:lnTo>
                    <a:pt x="7317613" y="1878215"/>
                  </a:lnTo>
                  <a:lnTo>
                    <a:pt x="7265924" y="1875193"/>
                  </a:lnTo>
                  <a:lnTo>
                    <a:pt x="7215073" y="1871345"/>
                  </a:lnTo>
                  <a:lnTo>
                    <a:pt x="7165111" y="1866696"/>
                  </a:lnTo>
                  <a:lnTo>
                    <a:pt x="7116115" y="1861286"/>
                  </a:lnTo>
                  <a:lnTo>
                    <a:pt x="7068134" y="1855114"/>
                  </a:lnTo>
                  <a:lnTo>
                    <a:pt x="7021233" y="1848205"/>
                  </a:lnTo>
                  <a:lnTo>
                    <a:pt x="6975475" y="1840585"/>
                  </a:lnTo>
                  <a:lnTo>
                    <a:pt x="6930911" y="1832279"/>
                  </a:lnTo>
                  <a:lnTo>
                    <a:pt x="6887604" y="1823300"/>
                  </a:lnTo>
                  <a:lnTo>
                    <a:pt x="6845617" y="1813687"/>
                  </a:lnTo>
                  <a:lnTo>
                    <a:pt x="6845617" y="2233257"/>
                  </a:lnTo>
                  <a:lnTo>
                    <a:pt x="11377689" y="2233257"/>
                  </a:lnTo>
                  <a:lnTo>
                    <a:pt x="11377689" y="1488833"/>
                  </a:lnTo>
                  <a:close/>
                </a:path>
              </a:pathLst>
            </a:custGeom>
            <a:solidFill>
              <a:srgbClr val="CDC4A0"/>
            </a:solidFill>
          </p:spPr>
          <p:txBody>
            <a:bodyPr wrap="square" lIns="0" tIns="0" rIns="0" bIns="0" rtlCol="0"/>
            <a:lstStyle/>
            <a:p>
              <a:endParaRPr/>
            </a:p>
          </p:txBody>
        </p:sp>
        <p:sp>
          <p:nvSpPr>
            <p:cNvPr id="13" name="object 13"/>
            <p:cNvSpPr/>
            <p:nvPr/>
          </p:nvSpPr>
          <p:spPr>
            <a:xfrm>
              <a:off x="2894152" y="12547091"/>
              <a:ext cx="10473055" cy="1489075"/>
            </a:xfrm>
            <a:custGeom>
              <a:avLst/>
              <a:gdLst/>
              <a:ahLst/>
              <a:cxnLst/>
              <a:rect l="l" t="t" r="r" b="b"/>
              <a:pathLst>
                <a:path w="10473055" h="1489075">
                  <a:moveTo>
                    <a:pt x="1632267" y="1076769"/>
                  </a:moveTo>
                  <a:lnTo>
                    <a:pt x="1588389" y="1086053"/>
                  </a:lnTo>
                  <a:lnTo>
                    <a:pt x="1543202" y="1094663"/>
                  </a:lnTo>
                  <a:lnTo>
                    <a:pt x="1496745" y="1102550"/>
                  </a:lnTo>
                  <a:lnTo>
                    <a:pt x="1449108" y="1109700"/>
                  </a:lnTo>
                  <a:lnTo>
                    <a:pt x="1400327" y="1116101"/>
                  </a:lnTo>
                  <a:lnTo>
                    <a:pt x="1350479" y="1121714"/>
                  </a:lnTo>
                  <a:lnTo>
                    <a:pt x="1299629" y="1126528"/>
                  </a:lnTo>
                  <a:lnTo>
                    <a:pt x="1247825" y="1130515"/>
                  </a:lnTo>
                  <a:lnTo>
                    <a:pt x="1195146" y="1133652"/>
                  </a:lnTo>
                  <a:lnTo>
                    <a:pt x="1141628" y="1135926"/>
                  </a:lnTo>
                  <a:lnTo>
                    <a:pt x="1087361" y="1137310"/>
                  </a:lnTo>
                  <a:lnTo>
                    <a:pt x="1032395" y="1137767"/>
                  </a:lnTo>
                  <a:lnTo>
                    <a:pt x="968629" y="1137145"/>
                  </a:lnTo>
                  <a:lnTo>
                    <a:pt x="905802" y="1135291"/>
                  </a:lnTo>
                  <a:lnTo>
                    <a:pt x="844042" y="1132255"/>
                  </a:lnTo>
                  <a:lnTo>
                    <a:pt x="783412" y="1128052"/>
                  </a:lnTo>
                  <a:lnTo>
                    <a:pt x="724039" y="1122718"/>
                  </a:lnTo>
                  <a:lnTo>
                    <a:pt x="666000" y="1116304"/>
                  </a:lnTo>
                  <a:lnTo>
                    <a:pt x="609409" y="1108824"/>
                  </a:lnTo>
                  <a:lnTo>
                    <a:pt x="554342" y="1100315"/>
                  </a:lnTo>
                  <a:lnTo>
                    <a:pt x="500926" y="1090828"/>
                  </a:lnTo>
                  <a:lnTo>
                    <a:pt x="449237" y="1080376"/>
                  </a:lnTo>
                  <a:lnTo>
                    <a:pt x="399389" y="1068997"/>
                  </a:lnTo>
                  <a:lnTo>
                    <a:pt x="351472" y="1056741"/>
                  </a:lnTo>
                  <a:lnTo>
                    <a:pt x="305574" y="1043622"/>
                  </a:lnTo>
                  <a:lnTo>
                    <a:pt x="261810" y="1029690"/>
                  </a:lnTo>
                  <a:lnTo>
                    <a:pt x="220268" y="1014958"/>
                  </a:lnTo>
                  <a:lnTo>
                    <a:pt x="181051" y="999477"/>
                  </a:lnTo>
                  <a:lnTo>
                    <a:pt x="144246" y="983284"/>
                  </a:lnTo>
                  <a:lnTo>
                    <a:pt x="109969" y="966393"/>
                  </a:lnTo>
                  <a:lnTo>
                    <a:pt x="49364" y="930706"/>
                  </a:lnTo>
                  <a:lnTo>
                    <a:pt x="0" y="892670"/>
                  </a:lnTo>
                  <a:lnTo>
                    <a:pt x="0" y="1488846"/>
                  </a:lnTo>
                  <a:lnTo>
                    <a:pt x="1632267" y="1488846"/>
                  </a:lnTo>
                  <a:lnTo>
                    <a:pt x="1632267" y="1076769"/>
                  </a:lnTo>
                  <a:close/>
                </a:path>
                <a:path w="10473055" h="1489075">
                  <a:moveTo>
                    <a:pt x="8757564" y="204431"/>
                  </a:moveTo>
                  <a:lnTo>
                    <a:pt x="8751151" y="158305"/>
                  </a:lnTo>
                  <a:lnTo>
                    <a:pt x="8744356" y="108546"/>
                  </a:lnTo>
                  <a:lnTo>
                    <a:pt x="8737206" y="55613"/>
                  </a:lnTo>
                  <a:lnTo>
                    <a:pt x="8729739" y="0"/>
                  </a:lnTo>
                  <a:lnTo>
                    <a:pt x="8559546" y="0"/>
                  </a:lnTo>
                  <a:lnTo>
                    <a:pt x="8559546" y="203098"/>
                  </a:lnTo>
                  <a:lnTo>
                    <a:pt x="8583663" y="188836"/>
                  </a:lnTo>
                  <a:lnTo>
                    <a:pt x="8609152" y="178041"/>
                  </a:lnTo>
                  <a:lnTo>
                    <a:pt x="8635594" y="171234"/>
                  </a:lnTo>
                  <a:lnTo>
                    <a:pt x="8662568" y="168846"/>
                  </a:lnTo>
                  <a:lnTo>
                    <a:pt x="8687041" y="170916"/>
                  </a:lnTo>
                  <a:lnTo>
                    <a:pt x="8711273" y="177317"/>
                  </a:lnTo>
                  <a:lnTo>
                    <a:pt x="8734895" y="188379"/>
                  </a:lnTo>
                  <a:lnTo>
                    <a:pt x="8757564" y="204431"/>
                  </a:lnTo>
                  <a:close/>
                </a:path>
                <a:path w="10473055" h="1489075">
                  <a:moveTo>
                    <a:pt x="9618116" y="0"/>
                  </a:moveTo>
                  <a:lnTo>
                    <a:pt x="9051366" y="0"/>
                  </a:lnTo>
                  <a:lnTo>
                    <a:pt x="9050515" y="44221"/>
                  </a:lnTo>
                  <a:lnTo>
                    <a:pt x="9049563" y="87274"/>
                  </a:lnTo>
                  <a:lnTo>
                    <a:pt x="9048509" y="128955"/>
                  </a:lnTo>
                  <a:lnTo>
                    <a:pt x="9047353" y="169113"/>
                  </a:lnTo>
                  <a:lnTo>
                    <a:pt x="9045296" y="230886"/>
                  </a:lnTo>
                  <a:lnTo>
                    <a:pt x="9043073" y="287159"/>
                  </a:lnTo>
                  <a:lnTo>
                    <a:pt x="9040660" y="337058"/>
                  </a:lnTo>
                  <a:lnTo>
                    <a:pt x="9037993" y="379704"/>
                  </a:lnTo>
                  <a:lnTo>
                    <a:pt x="9087510" y="377050"/>
                  </a:lnTo>
                  <a:lnTo>
                    <a:pt x="9137701" y="375119"/>
                  </a:lnTo>
                  <a:lnTo>
                    <a:pt x="9188552" y="373951"/>
                  </a:lnTo>
                  <a:lnTo>
                    <a:pt x="9240025" y="373545"/>
                  </a:lnTo>
                  <a:lnTo>
                    <a:pt x="9296565" y="374040"/>
                  </a:lnTo>
                  <a:lnTo>
                    <a:pt x="9352382" y="375488"/>
                  </a:lnTo>
                  <a:lnTo>
                    <a:pt x="9407398" y="377888"/>
                  </a:lnTo>
                  <a:lnTo>
                    <a:pt x="9461551" y="381215"/>
                  </a:lnTo>
                  <a:lnTo>
                    <a:pt x="9514764" y="385445"/>
                  </a:lnTo>
                  <a:lnTo>
                    <a:pt x="9566986" y="390575"/>
                  </a:lnTo>
                  <a:lnTo>
                    <a:pt x="9618116" y="396557"/>
                  </a:lnTo>
                  <a:lnTo>
                    <a:pt x="9618116" y="373545"/>
                  </a:lnTo>
                  <a:lnTo>
                    <a:pt x="9618116" y="0"/>
                  </a:lnTo>
                  <a:close/>
                </a:path>
                <a:path w="10473055" h="1489075">
                  <a:moveTo>
                    <a:pt x="9757524" y="0"/>
                  </a:moveTo>
                  <a:lnTo>
                    <a:pt x="9754857" y="0"/>
                  </a:lnTo>
                  <a:lnTo>
                    <a:pt x="9754857" y="417436"/>
                  </a:lnTo>
                  <a:lnTo>
                    <a:pt x="9755657" y="417436"/>
                  </a:lnTo>
                  <a:lnTo>
                    <a:pt x="9756724" y="417703"/>
                  </a:lnTo>
                  <a:lnTo>
                    <a:pt x="9757524" y="417969"/>
                  </a:lnTo>
                  <a:lnTo>
                    <a:pt x="9757524" y="0"/>
                  </a:lnTo>
                  <a:close/>
                </a:path>
                <a:path w="10473055" h="1489075">
                  <a:moveTo>
                    <a:pt x="10472509" y="0"/>
                  </a:moveTo>
                  <a:lnTo>
                    <a:pt x="9894265" y="0"/>
                  </a:lnTo>
                  <a:lnTo>
                    <a:pt x="9894265" y="447675"/>
                  </a:lnTo>
                  <a:lnTo>
                    <a:pt x="9958756" y="465340"/>
                  </a:lnTo>
                  <a:lnTo>
                    <a:pt x="10019220" y="484593"/>
                  </a:lnTo>
                  <a:lnTo>
                    <a:pt x="10075380" y="505333"/>
                  </a:lnTo>
                  <a:lnTo>
                    <a:pt x="10126993" y="527456"/>
                  </a:lnTo>
                  <a:lnTo>
                    <a:pt x="10173792" y="550913"/>
                  </a:lnTo>
                  <a:lnTo>
                    <a:pt x="10215537" y="575576"/>
                  </a:lnTo>
                  <a:lnTo>
                    <a:pt x="10251948" y="601383"/>
                  </a:lnTo>
                  <a:lnTo>
                    <a:pt x="10282771" y="628243"/>
                  </a:lnTo>
                  <a:lnTo>
                    <a:pt x="10326662" y="684758"/>
                  </a:lnTo>
                  <a:lnTo>
                    <a:pt x="10345141" y="744423"/>
                  </a:lnTo>
                  <a:lnTo>
                    <a:pt x="10472509" y="744423"/>
                  </a:lnTo>
                  <a:lnTo>
                    <a:pt x="10472509" y="0"/>
                  </a:lnTo>
                  <a:close/>
                </a:path>
              </a:pathLst>
            </a:custGeom>
            <a:solidFill>
              <a:srgbClr val="C8BE97"/>
            </a:solidFill>
          </p:spPr>
          <p:txBody>
            <a:bodyPr wrap="square" lIns="0" tIns="0" rIns="0" bIns="0" rtlCol="0"/>
            <a:lstStyle/>
            <a:p>
              <a:endParaRPr/>
            </a:p>
          </p:txBody>
        </p:sp>
        <p:sp>
          <p:nvSpPr>
            <p:cNvPr id="14" name="object 14"/>
            <p:cNvSpPr/>
            <p:nvPr/>
          </p:nvSpPr>
          <p:spPr>
            <a:xfrm>
              <a:off x="11029052" y="13045330"/>
              <a:ext cx="321310" cy="246379"/>
            </a:xfrm>
            <a:custGeom>
              <a:avLst/>
              <a:gdLst/>
              <a:ahLst/>
              <a:cxnLst/>
              <a:rect l="l" t="t" r="r" b="b"/>
              <a:pathLst>
                <a:path w="321309" h="246380">
                  <a:moveTo>
                    <a:pt x="320833" y="246177"/>
                  </a:moveTo>
                  <a:lnTo>
                    <a:pt x="0" y="246177"/>
                  </a:lnTo>
                  <a:lnTo>
                    <a:pt x="7608" y="211081"/>
                  </a:lnTo>
                  <a:lnTo>
                    <a:pt x="49204" y="143873"/>
                  </a:lnTo>
                  <a:lnTo>
                    <a:pt x="82382" y="112051"/>
                  </a:lnTo>
                  <a:lnTo>
                    <a:pt x="123274" y="81608"/>
                  </a:lnTo>
                  <a:lnTo>
                    <a:pt x="171475" y="52689"/>
                  </a:lnTo>
                  <a:lnTo>
                    <a:pt x="226581" y="25438"/>
                  </a:lnTo>
                  <a:lnTo>
                    <a:pt x="288188" y="0"/>
                  </a:lnTo>
                  <a:lnTo>
                    <a:pt x="288188" y="138341"/>
                  </a:lnTo>
                  <a:lnTo>
                    <a:pt x="290504" y="157494"/>
                  </a:lnTo>
                  <a:lnTo>
                    <a:pt x="297085" y="174766"/>
                  </a:lnTo>
                  <a:lnTo>
                    <a:pt x="307379" y="189479"/>
                  </a:lnTo>
                  <a:lnTo>
                    <a:pt x="320833" y="200955"/>
                  </a:lnTo>
                  <a:lnTo>
                    <a:pt x="320833" y="246177"/>
                  </a:lnTo>
                  <a:close/>
                </a:path>
              </a:pathLst>
            </a:custGeom>
            <a:solidFill>
              <a:srgbClr val="8B8162"/>
            </a:solidFill>
          </p:spPr>
          <p:txBody>
            <a:bodyPr wrap="square" lIns="0" tIns="0" rIns="0" bIns="0" rtlCol="0"/>
            <a:lstStyle/>
            <a:p>
              <a:endParaRPr/>
            </a:p>
          </p:txBody>
        </p:sp>
        <p:sp>
          <p:nvSpPr>
            <p:cNvPr id="15" name="object 15"/>
            <p:cNvSpPr/>
            <p:nvPr/>
          </p:nvSpPr>
          <p:spPr>
            <a:xfrm>
              <a:off x="11028517" y="13291508"/>
              <a:ext cx="2211705" cy="393700"/>
            </a:xfrm>
            <a:custGeom>
              <a:avLst/>
              <a:gdLst/>
              <a:ahLst/>
              <a:cxnLst/>
              <a:rect l="l" t="t" r="r" b="b"/>
              <a:pathLst>
                <a:path w="2211705" h="393700">
                  <a:moveTo>
                    <a:pt x="1105659" y="393349"/>
                  </a:moveTo>
                  <a:lnTo>
                    <a:pt x="1035736" y="392596"/>
                  </a:lnTo>
                  <a:lnTo>
                    <a:pt x="966969" y="390369"/>
                  </a:lnTo>
                  <a:lnTo>
                    <a:pt x="899487" y="386711"/>
                  </a:lnTo>
                  <a:lnTo>
                    <a:pt x="833420" y="381668"/>
                  </a:lnTo>
                  <a:lnTo>
                    <a:pt x="768897" y="375285"/>
                  </a:lnTo>
                  <a:lnTo>
                    <a:pt x="706048" y="367607"/>
                  </a:lnTo>
                  <a:lnTo>
                    <a:pt x="645001" y="358678"/>
                  </a:lnTo>
                  <a:lnTo>
                    <a:pt x="585888" y="348544"/>
                  </a:lnTo>
                  <a:lnTo>
                    <a:pt x="528836" y="337249"/>
                  </a:lnTo>
                  <a:lnTo>
                    <a:pt x="473977" y="324839"/>
                  </a:lnTo>
                  <a:lnTo>
                    <a:pt x="421438" y="311358"/>
                  </a:lnTo>
                  <a:lnTo>
                    <a:pt x="371351" y="296852"/>
                  </a:lnTo>
                  <a:lnTo>
                    <a:pt x="323844" y="281365"/>
                  </a:lnTo>
                  <a:lnTo>
                    <a:pt x="279046" y="264942"/>
                  </a:lnTo>
                  <a:lnTo>
                    <a:pt x="237089" y="247628"/>
                  </a:lnTo>
                  <a:lnTo>
                    <a:pt x="198100" y="229469"/>
                  </a:lnTo>
                  <a:lnTo>
                    <a:pt x="162209" y="210508"/>
                  </a:lnTo>
                  <a:lnTo>
                    <a:pt x="129547" y="190792"/>
                  </a:lnTo>
                  <a:lnTo>
                    <a:pt x="74424" y="149271"/>
                  </a:lnTo>
                  <a:lnTo>
                    <a:pt x="33768" y="105265"/>
                  </a:lnTo>
                  <a:lnTo>
                    <a:pt x="8614" y="59134"/>
                  </a:lnTo>
                  <a:lnTo>
                    <a:pt x="0" y="11238"/>
                  </a:lnTo>
                  <a:lnTo>
                    <a:pt x="535" y="0"/>
                  </a:lnTo>
                  <a:lnTo>
                    <a:pt x="707761" y="0"/>
                  </a:lnTo>
                  <a:lnTo>
                    <a:pt x="707761" y="210053"/>
                  </a:lnTo>
                  <a:lnTo>
                    <a:pt x="713112" y="236519"/>
                  </a:lnTo>
                  <a:lnTo>
                    <a:pt x="727696" y="258219"/>
                  </a:lnTo>
                  <a:lnTo>
                    <a:pt x="749303" y="272894"/>
                  </a:lnTo>
                  <a:lnTo>
                    <a:pt x="775995" y="278287"/>
                  </a:lnTo>
                  <a:lnTo>
                    <a:pt x="802615" y="272932"/>
                  </a:lnTo>
                  <a:lnTo>
                    <a:pt x="824394" y="258319"/>
                  </a:lnTo>
                  <a:lnTo>
                    <a:pt x="839099" y="236632"/>
                  </a:lnTo>
                  <a:lnTo>
                    <a:pt x="844496" y="210053"/>
                  </a:lnTo>
                  <a:lnTo>
                    <a:pt x="844496" y="0"/>
                  </a:lnTo>
                  <a:lnTo>
                    <a:pt x="1623167" y="0"/>
                  </a:lnTo>
                  <a:lnTo>
                    <a:pt x="1623167" y="210053"/>
                  </a:lnTo>
                  <a:lnTo>
                    <a:pt x="1628523" y="236519"/>
                  </a:lnTo>
                  <a:lnTo>
                    <a:pt x="1643136" y="258219"/>
                  </a:lnTo>
                  <a:lnTo>
                    <a:pt x="1664823" y="272894"/>
                  </a:lnTo>
                  <a:lnTo>
                    <a:pt x="1691669" y="278287"/>
                  </a:lnTo>
                  <a:lnTo>
                    <a:pt x="1718248" y="272932"/>
                  </a:lnTo>
                  <a:lnTo>
                    <a:pt x="1739934" y="258319"/>
                  </a:lnTo>
                  <a:lnTo>
                    <a:pt x="1754547" y="236632"/>
                  </a:lnTo>
                  <a:lnTo>
                    <a:pt x="1759903" y="210053"/>
                  </a:lnTo>
                  <a:lnTo>
                    <a:pt x="1759903" y="0"/>
                  </a:lnTo>
                  <a:lnTo>
                    <a:pt x="2210783" y="0"/>
                  </a:lnTo>
                  <a:lnTo>
                    <a:pt x="2202703" y="59134"/>
                  </a:lnTo>
                  <a:lnTo>
                    <a:pt x="2177550" y="105265"/>
                  </a:lnTo>
                  <a:lnTo>
                    <a:pt x="2136893" y="149271"/>
                  </a:lnTo>
                  <a:lnTo>
                    <a:pt x="2081771" y="190792"/>
                  </a:lnTo>
                  <a:lnTo>
                    <a:pt x="2049108" y="210508"/>
                  </a:lnTo>
                  <a:lnTo>
                    <a:pt x="2013218" y="229469"/>
                  </a:lnTo>
                  <a:lnTo>
                    <a:pt x="1974229" y="247628"/>
                  </a:lnTo>
                  <a:lnTo>
                    <a:pt x="1932271" y="264942"/>
                  </a:lnTo>
                  <a:lnTo>
                    <a:pt x="1887474" y="281365"/>
                  </a:lnTo>
                  <a:lnTo>
                    <a:pt x="1839967" y="296852"/>
                  </a:lnTo>
                  <a:lnTo>
                    <a:pt x="1789879" y="311358"/>
                  </a:lnTo>
                  <a:lnTo>
                    <a:pt x="1737341" y="324839"/>
                  </a:lnTo>
                  <a:lnTo>
                    <a:pt x="1682481" y="337249"/>
                  </a:lnTo>
                  <a:lnTo>
                    <a:pt x="1625430" y="348544"/>
                  </a:lnTo>
                  <a:lnTo>
                    <a:pt x="1566316" y="358678"/>
                  </a:lnTo>
                  <a:lnTo>
                    <a:pt x="1505270" y="367607"/>
                  </a:lnTo>
                  <a:lnTo>
                    <a:pt x="1442421" y="375285"/>
                  </a:lnTo>
                  <a:lnTo>
                    <a:pt x="1377897" y="381668"/>
                  </a:lnTo>
                  <a:lnTo>
                    <a:pt x="1311830" y="386711"/>
                  </a:lnTo>
                  <a:lnTo>
                    <a:pt x="1244348" y="390369"/>
                  </a:lnTo>
                  <a:lnTo>
                    <a:pt x="1175581" y="392596"/>
                  </a:lnTo>
                  <a:lnTo>
                    <a:pt x="1105659" y="393349"/>
                  </a:lnTo>
                  <a:close/>
                </a:path>
              </a:pathLst>
            </a:custGeom>
            <a:solidFill>
              <a:srgbClr val="958B70"/>
            </a:solidFill>
          </p:spPr>
          <p:txBody>
            <a:bodyPr wrap="square" lIns="0" tIns="0" rIns="0" bIns="0" rtlCol="0"/>
            <a:lstStyle/>
            <a:p>
              <a:endParaRPr/>
            </a:p>
          </p:txBody>
        </p:sp>
        <p:sp>
          <p:nvSpPr>
            <p:cNvPr id="16" name="object 16"/>
            <p:cNvSpPr/>
            <p:nvPr/>
          </p:nvSpPr>
          <p:spPr>
            <a:xfrm>
              <a:off x="11349886" y="12920636"/>
              <a:ext cx="1889760" cy="371475"/>
            </a:xfrm>
            <a:custGeom>
              <a:avLst/>
              <a:gdLst/>
              <a:ahLst/>
              <a:cxnLst/>
              <a:rect l="l" t="t" r="r" b="b"/>
              <a:pathLst>
                <a:path w="1889759" h="371475">
                  <a:moveTo>
                    <a:pt x="1889414" y="370872"/>
                  </a:moveTo>
                  <a:lnTo>
                    <a:pt x="1438534" y="370872"/>
                  </a:lnTo>
                  <a:lnTo>
                    <a:pt x="1438534" y="74120"/>
                  </a:lnTo>
                  <a:lnTo>
                    <a:pt x="1503029" y="91794"/>
                  </a:lnTo>
                  <a:lnTo>
                    <a:pt x="1563487" y="111042"/>
                  </a:lnTo>
                  <a:lnTo>
                    <a:pt x="1619651" y="131777"/>
                  </a:lnTo>
                  <a:lnTo>
                    <a:pt x="1671263" y="153910"/>
                  </a:lnTo>
                  <a:lnTo>
                    <a:pt x="1718066" y="177356"/>
                  </a:lnTo>
                  <a:lnTo>
                    <a:pt x="1759803" y="202026"/>
                  </a:lnTo>
                  <a:lnTo>
                    <a:pt x="1796215" y="227833"/>
                  </a:lnTo>
                  <a:lnTo>
                    <a:pt x="1827047" y="254690"/>
                  </a:lnTo>
                  <a:lnTo>
                    <a:pt x="1870937" y="311205"/>
                  </a:lnTo>
                  <a:lnTo>
                    <a:pt x="1889414" y="370872"/>
                  </a:lnTo>
                  <a:close/>
                </a:path>
                <a:path w="1889759" h="371475">
                  <a:moveTo>
                    <a:pt x="1301798" y="370872"/>
                  </a:moveTo>
                  <a:lnTo>
                    <a:pt x="523127" y="370872"/>
                  </a:lnTo>
                  <a:lnTo>
                    <a:pt x="523127" y="335818"/>
                  </a:lnTo>
                  <a:lnTo>
                    <a:pt x="535298" y="330320"/>
                  </a:lnTo>
                  <a:lnTo>
                    <a:pt x="546441" y="324747"/>
                  </a:lnTo>
                  <a:lnTo>
                    <a:pt x="556429" y="319224"/>
                  </a:lnTo>
                  <a:lnTo>
                    <a:pt x="565138" y="313876"/>
                  </a:lnTo>
                  <a:lnTo>
                    <a:pt x="587234" y="285350"/>
                  </a:lnTo>
                  <a:lnTo>
                    <a:pt x="595805" y="241718"/>
                  </a:lnTo>
                  <a:lnTo>
                    <a:pt x="594345" y="188107"/>
                  </a:lnTo>
                  <a:lnTo>
                    <a:pt x="586348" y="129641"/>
                  </a:lnTo>
                  <a:lnTo>
                    <a:pt x="575306" y="71445"/>
                  </a:lnTo>
                  <a:lnTo>
                    <a:pt x="577108" y="59474"/>
                  </a:lnTo>
                  <a:lnTo>
                    <a:pt x="578885" y="44519"/>
                  </a:lnTo>
                  <a:lnTo>
                    <a:pt x="580612" y="26704"/>
                  </a:lnTo>
                  <a:lnTo>
                    <a:pt x="582263" y="6154"/>
                  </a:lnTo>
                  <a:lnTo>
                    <a:pt x="631779" y="3499"/>
                  </a:lnTo>
                  <a:lnTo>
                    <a:pt x="681972" y="1572"/>
                  </a:lnTo>
                  <a:lnTo>
                    <a:pt x="732817" y="397"/>
                  </a:lnTo>
                  <a:lnTo>
                    <a:pt x="784290" y="0"/>
                  </a:lnTo>
                  <a:lnTo>
                    <a:pt x="840831" y="488"/>
                  </a:lnTo>
                  <a:lnTo>
                    <a:pt x="896647" y="1940"/>
                  </a:lnTo>
                  <a:lnTo>
                    <a:pt x="951667" y="4339"/>
                  </a:lnTo>
                  <a:lnTo>
                    <a:pt x="1005822" y="7663"/>
                  </a:lnTo>
                  <a:lnTo>
                    <a:pt x="1059040" y="11896"/>
                  </a:lnTo>
                  <a:lnTo>
                    <a:pt x="1111252" y="17019"/>
                  </a:lnTo>
                  <a:lnTo>
                    <a:pt x="1162387" y="23012"/>
                  </a:lnTo>
                  <a:lnTo>
                    <a:pt x="1162387" y="263035"/>
                  </a:lnTo>
                  <a:lnTo>
                    <a:pt x="1167743" y="291537"/>
                  </a:lnTo>
                  <a:lnTo>
                    <a:pt x="1182355" y="314846"/>
                  </a:lnTo>
                  <a:lnTo>
                    <a:pt x="1204042" y="330579"/>
                  </a:lnTo>
                  <a:lnTo>
                    <a:pt x="1230621" y="336353"/>
                  </a:lnTo>
                  <a:lnTo>
                    <a:pt x="1301798" y="336353"/>
                  </a:lnTo>
                  <a:lnTo>
                    <a:pt x="1301798" y="370872"/>
                  </a:lnTo>
                  <a:close/>
                </a:path>
                <a:path w="1889759" h="371475">
                  <a:moveTo>
                    <a:pt x="1301798" y="336353"/>
                  </a:moveTo>
                  <a:lnTo>
                    <a:pt x="1230621" y="336353"/>
                  </a:lnTo>
                  <a:lnTo>
                    <a:pt x="1257241" y="330579"/>
                  </a:lnTo>
                  <a:lnTo>
                    <a:pt x="1279020" y="314846"/>
                  </a:lnTo>
                  <a:lnTo>
                    <a:pt x="1293725" y="291537"/>
                  </a:lnTo>
                  <a:lnTo>
                    <a:pt x="1299122" y="263035"/>
                  </a:lnTo>
                  <a:lnTo>
                    <a:pt x="1299122" y="43883"/>
                  </a:lnTo>
                  <a:lnTo>
                    <a:pt x="1299925" y="43883"/>
                  </a:lnTo>
                  <a:lnTo>
                    <a:pt x="1300996" y="44151"/>
                  </a:lnTo>
                  <a:lnTo>
                    <a:pt x="1301798" y="44419"/>
                  </a:lnTo>
                  <a:lnTo>
                    <a:pt x="1301798" y="336353"/>
                  </a:lnTo>
                  <a:close/>
                </a:path>
                <a:path w="1889759" h="371475">
                  <a:moveTo>
                    <a:pt x="290726" y="336353"/>
                  </a:moveTo>
                  <a:lnTo>
                    <a:pt x="35588" y="336353"/>
                  </a:lnTo>
                  <a:lnTo>
                    <a:pt x="62167" y="330579"/>
                  </a:lnTo>
                  <a:lnTo>
                    <a:pt x="83854" y="314846"/>
                  </a:lnTo>
                  <a:lnTo>
                    <a:pt x="98466" y="291537"/>
                  </a:lnTo>
                  <a:lnTo>
                    <a:pt x="103822" y="263035"/>
                  </a:lnTo>
                  <a:lnTo>
                    <a:pt x="103822" y="144495"/>
                  </a:lnTo>
                  <a:lnTo>
                    <a:pt x="140891" y="188860"/>
                  </a:lnTo>
                  <a:lnTo>
                    <a:pt x="178813" y="232296"/>
                  </a:lnTo>
                  <a:lnTo>
                    <a:pt x="215430" y="272171"/>
                  </a:lnTo>
                  <a:lnTo>
                    <a:pt x="248586" y="305849"/>
                  </a:lnTo>
                  <a:lnTo>
                    <a:pt x="281068" y="331466"/>
                  </a:lnTo>
                  <a:lnTo>
                    <a:pt x="290726" y="336353"/>
                  </a:lnTo>
                  <a:close/>
                </a:path>
                <a:path w="1889759" h="371475">
                  <a:moveTo>
                    <a:pt x="386392" y="370872"/>
                  </a:moveTo>
                  <a:lnTo>
                    <a:pt x="0" y="370872"/>
                  </a:lnTo>
                  <a:lnTo>
                    <a:pt x="0" y="325650"/>
                  </a:lnTo>
                  <a:lnTo>
                    <a:pt x="8006" y="330144"/>
                  </a:lnTo>
                  <a:lnTo>
                    <a:pt x="16690" y="333510"/>
                  </a:lnTo>
                  <a:lnTo>
                    <a:pt x="25926" y="335622"/>
                  </a:lnTo>
                  <a:lnTo>
                    <a:pt x="35588" y="336353"/>
                  </a:lnTo>
                  <a:lnTo>
                    <a:pt x="290726" y="336353"/>
                  </a:lnTo>
                  <a:lnTo>
                    <a:pt x="315381" y="348829"/>
                  </a:lnTo>
                  <a:lnTo>
                    <a:pt x="350748" y="359019"/>
                  </a:lnTo>
                  <a:lnTo>
                    <a:pt x="386392" y="363112"/>
                  </a:lnTo>
                  <a:lnTo>
                    <a:pt x="386392" y="370872"/>
                  </a:lnTo>
                  <a:close/>
                </a:path>
              </a:pathLst>
            </a:custGeom>
            <a:solidFill>
              <a:srgbClr val="90876A"/>
            </a:solidFill>
          </p:spPr>
          <p:txBody>
            <a:bodyPr wrap="square" lIns="0" tIns="0" rIns="0" bIns="0" rtlCol="0"/>
            <a:lstStyle/>
            <a:p>
              <a:endParaRPr/>
            </a:p>
          </p:txBody>
        </p:sp>
        <p:sp>
          <p:nvSpPr>
            <p:cNvPr id="17" name="object 17"/>
            <p:cNvSpPr/>
            <p:nvPr/>
          </p:nvSpPr>
          <p:spPr>
            <a:xfrm>
              <a:off x="8360431" y="12923848"/>
              <a:ext cx="2211070" cy="692785"/>
            </a:xfrm>
            <a:custGeom>
              <a:avLst/>
              <a:gdLst/>
              <a:ahLst/>
              <a:cxnLst/>
              <a:rect l="l" t="t" r="r" b="b"/>
              <a:pathLst>
                <a:path w="2211070" h="692784">
                  <a:moveTo>
                    <a:pt x="724618" y="367661"/>
                  </a:moveTo>
                  <a:lnTo>
                    <a:pt x="474159" y="367661"/>
                  </a:lnTo>
                  <a:lnTo>
                    <a:pt x="474159" y="179816"/>
                  </a:lnTo>
                  <a:lnTo>
                    <a:pt x="503840" y="214172"/>
                  </a:lnTo>
                  <a:lnTo>
                    <a:pt x="533195" y="246947"/>
                  </a:lnTo>
                  <a:lnTo>
                    <a:pt x="561195" y="276862"/>
                  </a:lnTo>
                  <a:lnTo>
                    <a:pt x="619144" y="328255"/>
                  </a:lnTo>
                  <a:lnTo>
                    <a:pt x="653407" y="345618"/>
                  </a:lnTo>
                  <a:lnTo>
                    <a:pt x="724618" y="359901"/>
                  </a:lnTo>
                  <a:lnTo>
                    <a:pt x="724618" y="367661"/>
                  </a:lnTo>
                  <a:close/>
                </a:path>
                <a:path w="2211070" h="692784">
                  <a:moveTo>
                    <a:pt x="474159" y="692508"/>
                  </a:moveTo>
                  <a:lnTo>
                    <a:pt x="409823" y="675778"/>
                  </a:lnTo>
                  <a:lnTo>
                    <a:pt x="349243" y="657508"/>
                  </a:lnTo>
                  <a:lnTo>
                    <a:pt x="292662" y="637781"/>
                  </a:lnTo>
                  <a:lnTo>
                    <a:pt x="240321" y="616682"/>
                  </a:lnTo>
                  <a:lnTo>
                    <a:pt x="192464" y="594295"/>
                  </a:lnTo>
                  <a:lnTo>
                    <a:pt x="149330" y="570703"/>
                  </a:lnTo>
                  <a:lnTo>
                    <a:pt x="111163" y="545991"/>
                  </a:lnTo>
                  <a:lnTo>
                    <a:pt x="78204" y="520243"/>
                  </a:lnTo>
                  <a:lnTo>
                    <a:pt x="50696" y="493542"/>
                  </a:lnTo>
                  <a:lnTo>
                    <a:pt x="12996" y="437621"/>
                  </a:lnTo>
                  <a:lnTo>
                    <a:pt x="0" y="378899"/>
                  </a:lnTo>
                  <a:lnTo>
                    <a:pt x="0" y="375153"/>
                  </a:lnTo>
                  <a:lnTo>
                    <a:pt x="535" y="367661"/>
                  </a:lnTo>
                  <a:lnTo>
                    <a:pt x="474159" y="367661"/>
                  </a:lnTo>
                  <a:lnTo>
                    <a:pt x="474159" y="692508"/>
                  </a:lnTo>
                  <a:close/>
                </a:path>
                <a:path w="2211070" h="692784">
                  <a:moveTo>
                    <a:pt x="2210783" y="367661"/>
                  </a:moveTo>
                  <a:lnTo>
                    <a:pt x="1776761" y="367661"/>
                  </a:lnTo>
                  <a:lnTo>
                    <a:pt x="1776761" y="75191"/>
                  </a:lnTo>
                  <a:lnTo>
                    <a:pt x="1844365" y="94572"/>
                  </a:lnTo>
                  <a:lnTo>
                    <a:pt x="1907288" y="115716"/>
                  </a:lnTo>
                  <a:lnTo>
                    <a:pt x="1965213" y="138517"/>
                  </a:lnTo>
                  <a:lnTo>
                    <a:pt x="2017825" y="162866"/>
                  </a:lnTo>
                  <a:lnTo>
                    <a:pt x="2064807" y="188657"/>
                  </a:lnTo>
                  <a:lnTo>
                    <a:pt x="2105844" y="215782"/>
                  </a:lnTo>
                  <a:lnTo>
                    <a:pt x="2140619" y="244133"/>
                  </a:lnTo>
                  <a:lnTo>
                    <a:pt x="2168817" y="273605"/>
                  </a:lnTo>
                  <a:lnTo>
                    <a:pt x="2204215" y="335476"/>
                  </a:lnTo>
                  <a:lnTo>
                    <a:pt x="2210783" y="367661"/>
                  </a:lnTo>
                  <a:close/>
                </a:path>
                <a:path w="2211070" h="692784">
                  <a:moveTo>
                    <a:pt x="1640025" y="367661"/>
                  </a:moveTo>
                  <a:lnTo>
                    <a:pt x="861354" y="367661"/>
                  </a:lnTo>
                  <a:lnTo>
                    <a:pt x="861354" y="332607"/>
                  </a:lnTo>
                  <a:lnTo>
                    <a:pt x="873487" y="327109"/>
                  </a:lnTo>
                  <a:lnTo>
                    <a:pt x="884567" y="321536"/>
                  </a:lnTo>
                  <a:lnTo>
                    <a:pt x="894543" y="316013"/>
                  </a:lnTo>
                  <a:lnTo>
                    <a:pt x="903365" y="310665"/>
                  </a:lnTo>
                  <a:lnTo>
                    <a:pt x="925461" y="282138"/>
                  </a:lnTo>
                  <a:lnTo>
                    <a:pt x="934032" y="238507"/>
                  </a:lnTo>
                  <a:lnTo>
                    <a:pt x="932572" y="184896"/>
                  </a:lnTo>
                  <a:lnTo>
                    <a:pt x="924575" y="126430"/>
                  </a:lnTo>
                  <a:lnTo>
                    <a:pt x="913533" y="68234"/>
                  </a:lnTo>
                  <a:lnTo>
                    <a:pt x="915331" y="56063"/>
                  </a:lnTo>
                  <a:lnTo>
                    <a:pt x="917079" y="40906"/>
                  </a:lnTo>
                  <a:lnTo>
                    <a:pt x="918726" y="22891"/>
                  </a:lnTo>
                  <a:lnTo>
                    <a:pt x="920223" y="2140"/>
                  </a:lnTo>
                  <a:lnTo>
                    <a:pt x="962769" y="0"/>
                  </a:lnTo>
                  <a:lnTo>
                    <a:pt x="976579" y="41015"/>
                  </a:lnTo>
                  <a:lnTo>
                    <a:pt x="1013154" y="92757"/>
                  </a:lnTo>
                  <a:lnTo>
                    <a:pt x="1047424" y="136339"/>
                  </a:lnTo>
                  <a:lnTo>
                    <a:pt x="1085189" y="181957"/>
                  </a:lnTo>
                  <a:lnTo>
                    <a:pt x="1124112" y="226772"/>
                  </a:lnTo>
                  <a:lnTo>
                    <a:pt x="1161861" y="267946"/>
                  </a:lnTo>
                  <a:lnTo>
                    <a:pt x="1196102" y="302638"/>
                  </a:lnTo>
                  <a:lnTo>
                    <a:pt x="1230851" y="329689"/>
                  </a:lnTo>
                  <a:lnTo>
                    <a:pt x="1267782" y="347458"/>
                  </a:lnTo>
                  <a:lnTo>
                    <a:pt x="1305866" y="357200"/>
                  </a:lnTo>
                  <a:lnTo>
                    <a:pt x="1344077" y="360168"/>
                  </a:lnTo>
                  <a:lnTo>
                    <a:pt x="1640025" y="360168"/>
                  </a:lnTo>
                  <a:lnTo>
                    <a:pt x="1640025" y="367661"/>
                  </a:lnTo>
                  <a:close/>
                </a:path>
                <a:path w="2211070" h="692784">
                  <a:moveTo>
                    <a:pt x="1640025" y="333142"/>
                  </a:moveTo>
                  <a:lnTo>
                    <a:pt x="1568848" y="333142"/>
                  </a:lnTo>
                  <a:lnTo>
                    <a:pt x="1595468" y="327368"/>
                  </a:lnTo>
                  <a:lnTo>
                    <a:pt x="1617247" y="311635"/>
                  </a:lnTo>
                  <a:lnTo>
                    <a:pt x="1631952" y="288326"/>
                  </a:lnTo>
                  <a:lnTo>
                    <a:pt x="1637349" y="259824"/>
                  </a:lnTo>
                  <a:lnTo>
                    <a:pt x="1637349" y="43616"/>
                  </a:lnTo>
                  <a:lnTo>
                    <a:pt x="1638955" y="44151"/>
                  </a:lnTo>
                  <a:lnTo>
                    <a:pt x="1640025" y="44151"/>
                  </a:lnTo>
                  <a:lnTo>
                    <a:pt x="1640025" y="333142"/>
                  </a:lnTo>
                  <a:close/>
                </a:path>
                <a:path w="2211070" h="692784">
                  <a:moveTo>
                    <a:pt x="1640025" y="360168"/>
                  </a:moveTo>
                  <a:lnTo>
                    <a:pt x="1344077" y="360168"/>
                  </a:lnTo>
                  <a:lnTo>
                    <a:pt x="1395215" y="355406"/>
                  </a:lnTo>
                  <a:lnTo>
                    <a:pt x="1442113" y="343344"/>
                  </a:lnTo>
                  <a:lnTo>
                    <a:pt x="1482138" y="327318"/>
                  </a:lnTo>
                  <a:lnTo>
                    <a:pt x="1512655" y="310665"/>
                  </a:lnTo>
                  <a:lnTo>
                    <a:pt x="1514260" y="309862"/>
                  </a:lnTo>
                  <a:lnTo>
                    <a:pt x="1515598" y="308792"/>
                  </a:lnTo>
                  <a:lnTo>
                    <a:pt x="1516936" y="307454"/>
                  </a:lnTo>
                  <a:lnTo>
                    <a:pt x="1527418" y="318128"/>
                  </a:lnTo>
                  <a:lnTo>
                    <a:pt x="1539781" y="326218"/>
                  </a:lnTo>
                  <a:lnTo>
                    <a:pt x="1553700" y="331349"/>
                  </a:lnTo>
                  <a:lnTo>
                    <a:pt x="1568848" y="333142"/>
                  </a:lnTo>
                  <a:lnTo>
                    <a:pt x="1640025" y="333142"/>
                  </a:lnTo>
                  <a:lnTo>
                    <a:pt x="1640025" y="360168"/>
                  </a:lnTo>
                  <a:close/>
                </a:path>
              </a:pathLst>
            </a:custGeom>
            <a:solidFill>
              <a:srgbClr val="8B8162"/>
            </a:solidFill>
          </p:spPr>
          <p:txBody>
            <a:bodyPr wrap="square" lIns="0" tIns="0" rIns="0" bIns="0" rtlCol="0"/>
            <a:lstStyle/>
            <a:p>
              <a:endParaRPr/>
            </a:p>
          </p:txBody>
        </p:sp>
        <p:sp>
          <p:nvSpPr>
            <p:cNvPr id="18" name="object 18"/>
            <p:cNvSpPr/>
            <p:nvPr/>
          </p:nvSpPr>
          <p:spPr>
            <a:xfrm>
              <a:off x="8360956" y="13039178"/>
              <a:ext cx="2211070" cy="645795"/>
            </a:xfrm>
            <a:custGeom>
              <a:avLst/>
              <a:gdLst/>
              <a:ahLst/>
              <a:cxnLst/>
              <a:rect l="l" t="t" r="r" b="b"/>
              <a:pathLst>
                <a:path w="2211070" h="645794">
                  <a:moveTo>
                    <a:pt x="473633" y="64490"/>
                  </a:moveTo>
                  <a:lnTo>
                    <a:pt x="441515" y="25958"/>
                  </a:lnTo>
                  <a:lnTo>
                    <a:pt x="441515" y="144500"/>
                  </a:lnTo>
                  <a:lnTo>
                    <a:pt x="436168" y="172999"/>
                  </a:lnTo>
                  <a:lnTo>
                    <a:pt x="421551" y="196316"/>
                  </a:lnTo>
                  <a:lnTo>
                    <a:pt x="399859" y="212039"/>
                  </a:lnTo>
                  <a:lnTo>
                    <a:pt x="373291" y="217817"/>
                  </a:lnTo>
                  <a:lnTo>
                    <a:pt x="346659" y="212039"/>
                  </a:lnTo>
                  <a:lnTo>
                    <a:pt x="324891" y="196316"/>
                  </a:lnTo>
                  <a:lnTo>
                    <a:pt x="310184" y="172999"/>
                  </a:lnTo>
                  <a:lnTo>
                    <a:pt x="304787" y="144500"/>
                  </a:lnTo>
                  <a:lnTo>
                    <a:pt x="304787" y="0"/>
                  </a:lnTo>
                  <a:lnTo>
                    <a:pt x="246608" y="22771"/>
                  </a:lnTo>
                  <a:lnTo>
                    <a:pt x="193789" y="47117"/>
                  </a:lnTo>
                  <a:lnTo>
                    <a:pt x="146621" y="72910"/>
                  </a:lnTo>
                  <a:lnTo>
                    <a:pt x="105435" y="100076"/>
                  </a:lnTo>
                  <a:lnTo>
                    <a:pt x="70523" y="128485"/>
                  </a:lnTo>
                  <a:lnTo>
                    <a:pt x="42214" y="158013"/>
                  </a:lnTo>
                  <a:lnTo>
                    <a:pt x="6642" y="220052"/>
                  </a:lnTo>
                  <a:lnTo>
                    <a:pt x="0" y="252336"/>
                  </a:lnTo>
                  <a:lnTo>
                    <a:pt x="473633" y="252336"/>
                  </a:lnTo>
                  <a:lnTo>
                    <a:pt x="473633" y="64490"/>
                  </a:lnTo>
                  <a:close/>
                </a:path>
                <a:path w="2211070" h="645794">
                  <a:moveTo>
                    <a:pt x="2210790" y="263575"/>
                  </a:moveTo>
                  <a:lnTo>
                    <a:pt x="2210257" y="252336"/>
                  </a:lnTo>
                  <a:lnTo>
                    <a:pt x="1776234" y="252336"/>
                  </a:lnTo>
                  <a:lnTo>
                    <a:pt x="1776234" y="462394"/>
                  </a:lnTo>
                  <a:lnTo>
                    <a:pt x="1770875" y="488962"/>
                  </a:lnTo>
                  <a:lnTo>
                    <a:pt x="1756257" y="510654"/>
                  </a:lnTo>
                  <a:lnTo>
                    <a:pt x="1734578" y="525272"/>
                  </a:lnTo>
                  <a:lnTo>
                    <a:pt x="1707997" y="530618"/>
                  </a:lnTo>
                  <a:lnTo>
                    <a:pt x="1681149" y="525233"/>
                  </a:lnTo>
                  <a:lnTo>
                    <a:pt x="1659458" y="510552"/>
                  </a:lnTo>
                  <a:lnTo>
                    <a:pt x="1644853" y="488861"/>
                  </a:lnTo>
                  <a:lnTo>
                    <a:pt x="1639493" y="462394"/>
                  </a:lnTo>
                  <a:lnTo>
                    <a:pt x="1639493" y="252336"/>
                  </a:lnTo>
                  <a:lnTo>
                    <a:pt x="860818" y="252336"/>
                  </a:lnTo>
                  <a:lnTo>
                    <a:pt x="860818" y="462394"/>
                  </a:lnTo>
                  <a:lnTo>
                    <a:pt x="855421" y="488962"/>
                  </a:lnTo>
                  <a:lnTo>
                    <a:pt x="840727" y="510654"/>
                  </a:lnTo>
                  <a:lnTo>
                    <a:pt x="818946" y="525272"/>
                  </a:lnTo>
                  <a:lnTo>
                    <a:pt x="792327" y="530618"/>
                  </a:lnTo>
                  <a:lnTo>
                    <a:pt x="765517" y="525233"/>
                  </a:lnTo>
                  <a:lnTo>
                    <a:pt x="743927" y="510552"/>
                  </a:lnTo>
                  <a:lnTo>
                    <a:pt x="729399" y="488861"/>
                  </a:lnTo>
                  <a:lnTo>
                    <a:pt x="724090" y="462394"/>
                  </a:lnTo>
                  <a:lnTo>
                    <a:pt x="724090" y="252336"/>
                  </a:lnTo>
                  <a:lnTo>
                    <a:pt x="473633" y="252336"/>
                  </a:lnTo>
                  <a:lnTo>
                    <a:pt x="473633" y="577189"/>
                  </a:lnTo>
                  <a:lnTo>
                    <a:pt x="515620" y="586803"/>
                  </a:lnTo>
                  <a:lnTo>
                    <a:pt x="558927" y="595782"/>
                  </a:lnTo>
                  <a:lnTo>
                    <a:pt x="603491" y="604088"/>
                  </a:lnTo>
                  <a:lnTo>
                    <a:pt x="649249" y="611708"/>
                  </a:lnTo>
                  <a:lnTo>
                    <a:pt x="696150" y="618617"/>
                  </a:lnTo>
                  <a:lnTo>
                    <a:pt x="744131" y="624789"/>
                  </a:lnTo>
                  <a:lnTo>
                    <a:pt x="793127" y="630199"/>
                  </a:lnTo>
                  <a:lnTo>
                    <a:pt x="843089" y="634847"/>
                  </a:lnTo>
                  <a:lnTo>
                    <a:pt x="893940" y="638695"/>
                  </a:lnTo>
                  <a:lnTo>
                    <a:pt x="945629" y="641718"/>
                  </a:lnTo>
                  <a:lnTo>
                    <a:pt x="998093" y="643902"/>
                  </a:lnTo>
                  <a:lnTo>
                    <a:pt x="1051280" y="645236"/>
                  </a:lnTo>
                  <a:lnTo>
                    <a:pt x="1105128" y="645680"/>
                  </a:lnTo>
                  <a:lnTo>
                    <a:pt x="1175054" y="644931"/>
                  </a:lnTo>
                  <a:lnTo>
                    <a:pt x="1243812" y="642708"/>
                  </a:lnTo>
                  <a:lnTo>
                    <a:pt x="1311300" y="639051"/>
                  </a:lnTo>
                  <a:lnTo>
                    <a:pt x="1377365" y="634009"/>
                  </a:lnTo>
                  <a:lnTo>
                    <a:pt x="1441894" y="627621"/>
                  </a:lnTo>
                  <a:lnTo>
                    <a:pt x="1504734" y="619937"/>
                  </a:lnTo>
                  <a:lnTo>
                    <a:pt x="1565783" y="611009"/>
                  </a:lnTo>
                  <a:lnTo>
                    <a:pt x="1624901" y="600875"/>
                  </a:lnTo>
                  <a:lnTo>
                    <a:pt x="1681949" y="589584"/>
                  </a:lnTo>
                  <a:lnTo>
                    <a:pt x="1736813" y="577176"/>
                  </a:lnTo>
                  <a:lnTo>
                    <a:pt x="1789353" y="563689"/>
                  </a:lnTo>
                  <a:lnTo>
                    <a:pt x="1839442" y="549186"/>
                  </a:lnTo>
                  <a:lnTo>
                    <a:pt x="1886940" y="533704"/>
                  </a:lnTo>
                  <a:lnTo>
                    <a:pt x="1931746" y="517283"/>
                  </a:lnTo>
                  <a:lnTo>
                    <a:pt x="1973694" y="499960"/>
                  </a:lnTo>
                  <a:lnTo>
                    <a:pt x="2012683" y="481799"/>
                  </a:lnTo>
                  <a:lnTo>
                    <a:pt x="2048573" y="462851"/>
                  </a:lnTo>
                  <a:lnTo>
                    <a:pt x="2081237" y="443128"/>
                  </a:lnTo>
                  <a:lnTo>
                    <a:pt x="2136368" y="401612"/>
                  </a:lnTo>
                  <a:lnTo>
                    <a:pt x="2177021" y="357606"/>
                  </a:lnTo>
                  <a:lnTo>
                    <a:pt x="2202167" y="311467"/>
                  </a:lnTo>
                  <a:lnTo>
                    <a:pt x="2208619" y="287718"/>
                  </a:lnTo>
                  <a:lnTo>
                    <a:pt x="2210790" y="263575"/>
                  </a:lnTo>
                  <a:close/>
                </a:path>
              </a:pathLst>
            </a:custGeom>
            <a:solidFill>
              <a:srgbClr val="958B70"/>
            </a:solidFill>
          </p:spPr>
          <p:txBody>
            <a:bodyPr wrap="square" lIns="0" tIns="0" rIns="0" bIns="0" rtlCol="0"/>
            <a:lstStyle/>
            <a:p>
              <a:endParaRPr/>
            </a:p>
          </p:txBody>
        </p:sp>
        <p:sp>
          <p:nvSpPr>
            <p:cNvPr id="19" name="object 19"/>
            <p:cNvSpPr/>
            <p:nvPr/>
          </p:nvSpPr>
          <p:spPr>
            <a:xfrm>
              <a:off x="5459548" y="13291508"/>
              <a:ext cx="2211705" cy="393700"/>
            </a:xfrm>
            <a:custGeom>
              <a:avLst/>
              <a:gdLst/>
              <a:ahLst/>
              <a:cxnLst/>
              <a:rect l="l" t="t" r="r" b="b"/>
              <a:pathLst>
                <a:path w="2211704" h="393700">
                  <a:moveTo>
                    <a:pt x="1105659" y="393349"/>
                  </a:moveTo>
                  <a:lnTo>
                    <a:pt x="1035736" y="392596"/>
                  </a:lnTo>
                  <a:lnTo>
                    <a:pt x="966969" y="390369"/>
                  </a:lnTo>
                  <a:lnTo>
                    <a:pt x="899487" y="386711"/>
                  </a:lnTo>
                  <a:lnTo>
                    <a:pt x="833420" y="381668"/>
                  </a:lnTo>
                  <a:lnTo>
                    <a:pt x="768897" y="375285"/>
                  </a:lnTo>
                  <a:lnTo>
                    <a:pt x="706048" y="367607"/>
                  </a:lnTo>
                  <a:lnTo>
                    <a:pt x="645001" y="358678"/>
                  </a:lnTo>
                  <a:lnTo>
                    <a:pt x="585888" y="348544"/>
                  </a:lnTo>
                  <a:lnTo>
                    <a:pt x="528836" y="337249"/>
                  </a:lnTo>
                  <a:lnTo>
                    <a:pt x="473977" y="324839"/>
                  </a:lnTo>
                  <a:lnTo>
                    <a:pt x="421438" y="311358"/>
                  </a:lnTo>
                  <a:lnTo>
                    <a:pt x="371351" y="296852"/>
                  </a:lnTo>
                  <a:lnTo>
                    <a:pt x="323844" y="281365"/>
                  </a:lnTo>
                  <a:lnTo>
                    <a:pt x="279046" y="264942"/>
                  </a:lnTo>
                  <a:lnTo>
                    <a:pt x="237089" y="247628"/>
                  </a:lnTo>
                  <a:lnTo>
                    <a:pt x="198100" y="229469"/>
                  </a:lnTo>
                  <a:lnTo>
                    <a:pt x="162209" y="210508"/>
                  </a:lnTo>
                  <a:lnTo>
                    <a:pt x="129547" y="190792"/>
                  </a:lnTo>
                  <a:lnTo>
                    <a:pt x="74424" y="149271"/>
                  </a:lnTo>
                  <a:lnTo>
                    <a:pt x="33768" y="105265"/>
                  </a:lnTo>
                  <a:lnTo>
                    <a:pt x="8614" y="59134"/>
                  </a:lnTo>
                  <a:lnTo>
                    <a:pt x="0" y="11238"/>
                  </a:lnTo>
                  <a:lnTo>
                    <a:pt x="535" y="0"/>
                  </a:lnTo>
                  <a:lnTo>
                    <a:pt x="724351" y="0"/>
                  </a:lnTo>
                  <a:lnTo>
                    <a:pt x="724351" y="210053"/>
                  </a:lnTo>
                  <a:lnTo>
                    <a:pt x="729707" y="236519"/>
                  </a:lnTo>
                  <a:lnTo>
                    <a:pt x="744319" y="258219"/>
                  </a:lnTo>
                  <a:lnTo>
                    <a:pt x="766006" y="272894"/>
                  </a:lnTo>
                  <a:lnTo>
                    <a:pt x="792585" y="278287"/>
                  </a:lnTo>
                  <a:lnTo>
                    <a:pt x="819205" y="272932"/>
                  </a:lnTo>
                  <a:lnTo>
                    <a:pt x="840984" y="258319"/>
                  </a:lnTo>
                  <a:lnTo>
                    <a:pt x="855689" y="236632"/>
                  </a:lnTo>
                  <a:lnTo>
                    <a:pt x="861087" y="210053"/>
                  </a:lnTo>
                  <a:lnTo>
                    <a:pt x="861087" y="0"/>
                  </a:lnTo>
                  <a:lnTo>
                    <a:pt x="1640025" y="0"/>
                  </a:lnTo>
                  <a:lnTo>
                    <a:pt x="1640025" y="210053"/>
                  </a:lnTo>
                  <a:lnTo>
                    <a:pt x="1645339" y="236519"/>
                  </a:lnTo>
                  <a:lnTo>
                    <a:pt x="1659860" y="258219"/>
                  </a:lnTo>
                  <a:lnTo>
                    <a:pt x="1681455" y="272894"/>
                  </a:lnTo>
                  <a:lnTo>
                    <a:pt x="1708259" y="278287"/>
                  </a:lnTo>
                  <a:lnTo>
                    <a:pt x="1734880" y="272932"/>
                  </a:lnTo>
                  <a:lnTo>
                    <a:pt x="1756659" y="258319"/>
                  </a:lnTo>
                  <a:lnTo>
                    <a:pt x="1771363" y="236632"/>
                  </a:lnTo>
                  <a:lnTo>
                    <a:pt x="1776761" y="210053"/>
                  </a:lnTo>
                  <a:lnTo>
                    <a:pt x="1776761" y="0"/>
                  </a:lnTo>
                  <a:lnTo>
                    <a:pt x="2210783" y="0"/>
                  </a:lnTo>
                  <a:lnTo>
                    <a:pt x="2202703" y="59134"/>
                  </a:lnTo>
                  <a:lnTo>
                    <a:pt x="2177550" y="105265"/>
                  </a:lnTo>
                  <a:lnTo>
                    <a:pt x="2136893" y="149271"/>
                  </a:lnTo>
                  <a:lnTo>
                    <a:pt x="2081771" y="190792"/>
                  </a:lnTo>
                  <a:lnTo>
                    <a:pt x="2049108" y="210508"/>
                  </a:lnTo>
                  <a:lnTo>
                    <a:pt x="2013218" y="229469"/>
                  </a:lnTo>
                  <a:lnTo>
                    <a:pt x="1974229" y="247628"/>
                  </a:lnTo>
                  <a:lnTo>
                    <a:pt x="1932271" y="264942"/>
                  </a:lnTo>
                  <a:lnTo>
                    <a:pt x="1887474" y="281365"/>
                  </a:lnTo>
                  <a:lnTo>
                    <a:pt x="1839967" y="296852"/>
                  </a:lnTo>
                  <a:lnTo>
                    <a:pt x="1789879" y="311358"/>
                  </a:lnTo>
                  <a:lnTo>
                    <a:pt x="1737341" y="324839"/>
                  </a:lnTo>
                  <a:lnTo>
                    <a:pt x="1682481" y="337249"/>
                  </a:lnTo>
                  <a:lnTo>
                    <a:pt x="1625430" y="348544"/>
                  </a:lnTo>
                  <a:lnTo>
                    <a:pt x="1566316" y="358678"/>
                  </a:lnTo>
                  <a:lnTo>
                    <a:pt x="1505270" y="367607"/>
                  </a:lnTo>
                  <a:lnTo>
                    <a:pt x="1442421" y="375285"/>
                  </a:lnTo>
                  <a:lnTo>
                    <a:pt x="1377897" y="381668"/>
                  </a:lnTo>
                  <a:lnTo>
                    <a:pt x="1311830" y="386711"/>
                  </a:lnTo>
                  <a:lnTo>
                    <a:pt x="1244348" y="390369"/>
                  </a:lnTo>
                  <a:lnTo>
                    <a:pt x="1175581" y="392596"/>
                  </a:lnTo>
                  <a:lnTo>
                    <a:pt x="1105659" y="393349"/>
                  </a:lnTo>
                  <a:close/>
                </a:path>
              </a:pathLst>
            </a:custGeom>
            <a:solidFill>
              <a:srgbClr val="8B8162"/>
            </a:solidFill>
          </p:spPr>
          <p:txBody>
            <a:bodyPr wrap="square" lIns="0" tIns="0" rIns="0" bIns="0" rtlCol="0"/>
            <a:lstStyle/>
            <a:p>
              <a:endParaRPr/>
            </a:p>
          </p:txBody>
        </p:sp>
        <p:sp>
          <p:nvSpPr>
            <p:cNvPr id="20" name="object 20"/>
            <p:cNvSpPr/>
            <p:nvPr/>
          </p:nvSpPr>
          <p:spPr>
            <a:xfrm>
              <a:off x="5460083" y="12920636"/>
              <a:ext cx="2210435" cy="371475"/>
            </a:xfrm>
            <a:custGeom>
              <a:avLst/>
              <a:gdLst/>
              <a:ahLst/>
              <a:cxnLst/>
              <a:rect l="l" t="t" r="r" b="b"/>
              <a:pathLst>
                <a:path w="2210434" h="371475">
                  <a:moveTo>
                    <a:pt x="2210248" y="370872"/>
                  </a:moveTo>
                  <a:lnTo>
                    <a:pt x="1776226" y="370872"/>
                  </a:lnTo>
                  <a:lnTo>
                    <a:pt x="1776226" y="78402"/>
                  </a:lnTo>
                  <a:lnTo>
                    <a:pt x="1843830" y="97783"/>
                  </a:lnTo>
                  <a:lnTo>
                    <a:pt x="1906753" y="118927"/>
                  </a:lnTo>
                  <a:lnTo>
                    <a:pt x="1964678" y="141728"/>
                  </a:lnTo>
                  <a:lnTo>
                    <a:pt x="2017290" y="166077"/>
                  </a:lnTo>
                  <a:lnTo>
                    <a:pt x="2064272" y="191868"/>
                  </a:lnTo>
                  <a:lnTo>
                    <a:pt x="2105309" y="218993"/>
                  </a:lnTo>
                  <a:lnTo>
                    <a:pt x="2140084" y="247345"/>
                  </a:lnTo>
                  <a:lnTo>
                    <a:pt x="2168281" y="276816"/>
                  </a:lnTo>
                  <a:lnTo>
                    <a:pt x="2203679" y="338687"/>
                  </a:lnTo>
                  <a:lnTo>
                    <a:pt x="2210248" y="370872"/>
                  </a:lnTo>
                  <a:close/>
                </a:path>
                <a:path w="2210434" h="371475">
                  <a:moveTo>
                    <a:pt x="1639490" y="370872"/>
                  </a:moveTo>
                  <a:lnTo>
                    <a:pt x="860551" y="370872"/>
                  </a:lnTo>
                  <a:lnTo>
                    <a:pt x="860551" y="335818"/>
                  </a:lnTo>
                  <a:lnTo>
                    <a:pt x="872726" y="330320"/>
                  </a:lnTo>
                  <a:lnTo>
                    <a:pt x="883898" y="324747"/>
                  </a:lnTo>
                  <a:lnTo>
                    <a:pt x="893966" y="319224"/>
                  </a:lnTo>
                  <a:lnTo>
                    <a:pt x="902830" y="313876"/>
                  </a:lnTo>
                  <a:lnTo>
                    <a:pt x="924924" y="285350"/>
                  </a:lnTo>
                  <a:lnTo>
                    <a:pt x="933480" y="241718"/>
                  </a:lnTo>
                  <a:lnTo>
                    <a:pt x="931979" y="188107"/>
                  </a:lnTo>
                  <a:lnTo>
                    <a:pt x="923903" y="129641"/>
                  </a:lnTo>
                  <a:lnTo>
                    <a:pt x="912730" y="71445"/>
                  </a:lnTo>
                  <a:lnTo>
                    <a:pt x="914645" y="59274"/>
                  </a:lnTo>
                  <a:lnTo>
                    <a:pt x="916410" y="44118"/>
                  </a:lnTo>
                  <a:lnTo>
                    <a:pt x="918074" y="26102"/>
                  </a:lnTo>
                  <a:lnTo>
                    <a:pt x="919688" y="5351"/>
                  </a:lnTo>
                  <a:lnTo>
                    <a:pt x="965181" y="3047"/>
                  </a:lnTo>
                  <a:lnTo>
                    <a:pt x="1011302" y="1371"/>
                  </a:lnTo>
                  <a:lnTo>
                    <a:pt x="1057974" y="347"/>
                  </a:lnTo>
                  <a:lnTo>
                    <a:pt x="1105124" y="0"/>
                  </a:lnTo>
                  <a:lnTo>
                    <a:pt x="1156929" y="410"/>
                  </a:lnTo>
                  <a:lnTo>
                    <a:pt x="1208148" y="1630"/>
                  </a:lnTo>
                  <a:lnTo>
                    <a:pt x="1258721" y="3640"/>
                  </a:lnTo>
                  <a:lnTo>
                    <a:pt x="1308588" y="6422"/>
                  </a:lnTo>
                  <a:lnTo>
                    <a:pt x="1357691" y="9956"/>
                  </a:lnTo>
                  <a:lnTo>
                    <a:pt x="1405968" y="14223"/>
                  </a:lnTo>
                  <a:lnTo>
                    <a:pt x="1453361" y="19206"/>
                  </a:lnTo>
                  <a:lnTo>
                    <a:pt x="1499811" y="24885"/>
                  </a:lnTo>
                  <a:lnTo>
                    <a:pt x="1499811" y="263035"/>
                  </a:lnTo>
                  <a:lnTo>
                    <a:pt x="1505171" y="291537"/>
                  </a:lnTo>
                  <a:lnTo>
                    <a:pt x="1519813" y="314846"/>
                  </a:lnTo>
                  <a:lnTo>
                    <a:pt x="1541579" y="330579"/>
                  </a:lnTo>
                  <a:lnTo>
                    <a:pt x="1568312" y="336353"/>
                  </a:lnTo>
                  <a:lnTo>
                    <a:pt x="1639490" y="336353"/>
                  </a:lnTo>
                  <a:lnTo>
                    <a:pt x="1639490" y="370872"/>
                  </a:lnTo>
                  <a:close/>
                </a:path>
                <a:path w="2210434" h="371475">
                  <a:moveTo>
                    <a:pt x="1639490" y="336353"/>
                  </a:moveTo>
                  <a:lnTo>
                    <a:pt x="1568312" y="336353"/>
                  </a:lnTo>
                  <a:lnTo>
                    <a:pt x="1594891" y="330579"/>
                  </a:lnTo>
                  <a:lnTo>
                    <a:pt x="1616578" y="314846"/>
                  </a:lnTo>
                  <a:lnTo>
                    <a:pt x="1631191" y="291537"/>
                  </a:lnTo>
                  <a:lnTo>
                    <a:pt x="1636547" y="263035"/>
                  </a:lnTo>
                  <a:lnTo>
                    <a:pt x="1636547" y="46827"/>
                  </a:lnTo>
                  <a:lnTo>
                    <a:pt x="1637349" y="47094"/>
                  </a:lnTo>
                  <a:lnTo>
                    <a:pt x="1638420" y="47362"/>
                  </a:lnTo>
                  <a:lnTo>
                    <a:pt x="1639490" y="47362"/>
                  </a:lnTo>
                  <a:lnTo>
                    <a:pt x="1639490" y="336353"/>
                  </a:lnTo>
                  <a:close/>
                </a:path>
                <a:path w="2210434" h="371475">
                  <a:moveTo>
                    <a:pt x="723816" y="370872"/>
                  </a:moveTo>
                  <a:lnTo>
                    <a:pt x="0" y="370872"/>
                  </a:lnTo>
                  <a:lnTo>
                    <a:pt x="6567" y="338592"/>
                  </a:lnTo>
                  <a:lnTo>
                    <a:pt x="42090" y="276553"/>
                  </a:lnTo>
                  <a:lnTo>
                    <a:pt x="70407" y="247015"/>
                  </a:lnTo>
                  <a:lnTo>
                    <a:pt x="105336" y="218611"/>
                  </a:lnTo>
                  <a:lnTo>
                    <a:pt x="146557" y="191451"/>
                  </a:lnTo>
                  <a:lnTo>
                    <a:pt x="193750" y="165646"/>
                  </a:lnTo>
                  <a:lnTo>
                    <a:pt x="246597" y="141305"/>
                  </a:lnTo>
                  <a:lnTo>
                    <a:pt x="304778" y="118539"/>
                  </a:lnTo>
                  <a:lnTo>
                    <a:pt x="304778" y="263035"/>
                  </a:lnTo>
                  <a:lnTo>
                    <a:pt x="310134" y="291537"/>
                  </a:lnTo>
                  <a:lnTo>
                    <a:pt x="324747" y="314846"/>
                  </a:lnTo>
                  <a:lnTo>
                    <a:pt x="346434" y="330579"/>
                  </a:lnTo>
                  <a:lnTo>
                    <a:pt x="373012" y="336353"/>
                  </a:lnTo>
                  <a:lnTo>
                    <a:pt x="628241" y="336353"/>
                  </a:lnTo>
                  <a:lnTo>
                    <a:pt x="652839" y="348829"/>
                  </a:lnTo>
                  <a:lnTo>
                    <a:pt x="688177" y="359019"/>
                  </a:lnTo>
                  <a:lnTo>
                    <a:pt x="723816" y="363112"/>
                  </a:lnTo>
                  <a:lnTo>
                    <a:pt x="723816" y="370872"/>
                  </a:lnTo>
                  <a:close/>
                </a:path>
                <a:path w="2210434" h="371475">
                  <a:moveTo>
                    <a:pt x="628241" y="336353"/>
                  </a:moveTo>
                  <a:lnTo>
                    <a:pt x="373012" y="336353"/>
                  </a:lnTo>
                  <a:lnTo>
                    <a:pt x="399633" y="330579"/>
                  </a:lnTo>
                  <a:lnTo>
                    <a:pt x="421412" y="314846"/>
                  </a:lnTo>
                  <a:lnTo>
                    <a:pt x="436116" y="291537"/>
                  </a:lnTo>
                  <a:lnTo>
                    <a:pt x="441514" y="263035"/>
                  </a:lnTo>
                  <a:lnTo>
                    <a:pt x="441514" y="144495"/>
                  </a:lnTo>
                  <a:lnTo>
                    <a:pt x="478432" y="188860"/>
                  </a:lnTo>
                  <a:lnTo>
                    <a:pt x="516304" y="232296"/>
                  </a:lnTo>
                  <a:lnTo>
                    <a:pt x="552971" y="272171"/>
                  </a:lnTo>
                  <a:lnTo>
                    <a:pt x="586277" y="305849"/>
                  </a:lnTo>
                  <a:lnTo>
                    <a:pt x="618605" y="331466"/>
                  </a:lnTo>
                  <a:lnTo>
                    <a:pt x="628241" y="336353"/>
                  </a:lnTo>
                  <a:close/>
                </a:path>
              </a:pathLst>
            </a:custGeom>
            <a:solidFill>
              <a:srgbClr val="958B70"/>
            </a:solidFill>
          </p:spPr>
          <p:txBody>
            <a:bodyPr wrap="square" lIns="0" tIns="0" rIns="0" bIns="0" rtlCol="0"/>
            <a:lstStyle/>
            <a:p>
              <a:endParaRPr/>
            </a:p>
          </p:txBody>
        </p:sp>
        <p:sp>
          <p:nvSpPr>
            <p:cNvPr id="21" name="object 21"/>
            <p:cNvSpPr/>
            <p:nvPr/>
          </p:nvSpPr>
          <p:spPr>
            <a:xfrm>
              <a:off x="2821003" y="12920636"/>
              <a:ext cx="2211705" cy="703580"/>
            </a:xfrm>
            <a:custGeom>
              <a:avLst/>
              <a:gdLst/>
              <a:ahLst/>
              <a:cxnLst/>
              <a:rect l="l" t="t" r="r" b="b"/>
              <a:pathLst>
                <a:path w="2211704" h="703580">
                  <a:moveTo>
                    <a:pt x="1705423" y="703212"/>
                  </a:moveTo>
                  <a:lnTo>
                    <a:pt x="1705423" y="644075"/>
                  </a:lnTo>
                  <a:lnTo>
                    <a:pt x="1722536" y="633907"/>
                  </a:lnTo>
                  <a:lnTo>
                    <a:pt x="1735921" y="619324"/>
                  </a:lnTo>
                  <a:lnTo>
                    <a:pt x="1744640" y="601329"/>
                  </a:lnTo>
                  <a:lnTo>
                    <a:pt x="1747755" y="580926"/>
                  </a:lnTo>
                  <a:lnTo>
                    <a:pt x="1747755" y="370872"/>
                  </a:lnTo>
                  <a:lnTo>
                    <a:pt x="2210676" y="370872"/>
                  </a:lnTo>
                  <a:lnTo>
                    <a:pt x="2211211" y="378364"/>
                  </a:lnTo>
                  <a:lnTo>
                    <a:pt x="2211211" y="382110"/>
                  </a:lnTo>
                  <a:lnTo>
                    <a:pt x="2197263" y="442949"/>
                  </a:lnTo>
                  <a:lnTo>
                    <a:pt x="2156858" y="500734"/>
                  </a:lnTo>
                  <a:lnTo>
                    <a:pt x="2127407" y="528250"/>
                  </a:lnTo>
                  <a:lnTo>
                    <a:pt x="2092150" y="554727"/>
                  </a:lnTo>
                  <a:lnTo>
                    <a:pt x="2051356" y="580071"/>
                  </a:lnTo>
                  <a:lnTo>
                    <a:pt x="2005296" y="604192"/>
                  </a:lnTo>
                  <a:lnTo>
                    <a:pt x="1954238" y="626996"/>
                  </a:lnTo>
                  <a:lnTo>
                    <a:pt x="1898453" y="648393"/>
                  </a:lnTo>
                  <a:lnTo>
                    <a:pt x="1838208" y="668289"/>
                  </a:lnTo>
                  <a:lnTo>
                    <a:pt x="1773775" y="686592"/>
                  </a:lnTo>
                  <a:lnTo>
                    <a:pt x="1705423" y="703212"/>
                  </a:lnTo>
                  <a:close/>
                </a:path>
                <a:path w="2211704" h="703580">
                  <a:moveTo>
                    <a:pt x="73157" y="519114"/>
                  </a:moveTo>
                  <a:lnTo>
                    <a:pt x="41790" y="486531"/>
                  </a:lnTo>
                  <a:lnTo>
                    <a:pt x="18858" y="452719"/>
                  </a:lnTo>
                  <a:lnTo>
                    <a:pt x="4785" y="417854"/>
                  </a:lnTo>
                  <a:lnTo>
                    <a:pt x="0" y="382110"/>
                  </a:lnTo>
                  <a:lnTo>
                    <a:pt x="4822" y="346200"/>
                  </a:lnTo>
                  <a:lnTo>
                    <a:pt x="42109" y="277313"/>
                  </a:lnTo>
                  <a:lnTo>
                    <a:pt x="73712" y="244639"/>
                  </a:lnTo>
                  <a:lnTo>
                    <a:pt x="113381" y="213344"/>
                  </a:lnTo>
                  <a:lnTo>
                    <a:pt x="160683" y="183579"/>
                  </a:lnTo>
                  <a:lnTo>
                    <a:pt x="215189" y="155495"/>
                  </a:lnTo>
                  <a:lnTo>
                    <a:pt x="276468" y="129243"/>
                  </a:lnTo>
                  <a:lnTo>
                    <a:pt x="276468" y="263035"/>
                  </a:lnTo>
                  <a:lnTo>
                    <a:pt x="281839" y="291537"/>
                  </a:lnTo>
                  <a:lnTo>
                    <a:pt x="296480" y="314846"/>
                  </a:lnTo>
                  <a:lnTo>
                    <a:pt x="318180" y="330579"/>
                  </a:lnTo>
                  <a:lnTo>
                    <a:pt x="344729" y="336353"/>
                  </a:lnTo>
                  <a:lnTo>
                    <a:pt x="599922" y="336353"/>
                  </a:lnTo>
                  <a:lnTo>
                    <a:pt x="624525" y="348829"/>
                  </a:lnTo>
                  <a:lnTo>
                    <a:pt x="659866" y="359019"/>
                  </a:lnTo>
                  <a:lnTo>
                    <a:pt x="695505" y="363112"/>
                  </a:lnTo>
                  <a:lnTo>
                    <a:pt x="695505" y="370872"/>
                  </a:lnTo>
                  <a:lnTo>
                    <a:pt x="73157" y="370872"/>
                  </a:lnTo>
                  <a:lnTo>
                    <a:pt x="73157" y="519114"/>
                  </a:lnTo>
                  <a:close/>
                </a:path>
                <a:path w="2211704" h="703580">
                  <a:moveTo>
                    <a:pt x="599922" y="336353"/>
                  </a:moveTo>
                  <a:lnTo>
                    <a:pt x="344729" y="336353"/>
                  </a:lnTo>
                  <a:lnTo>
                    <a:pt x="371386" y="330579"/>
                  </a:lnTo>
                  <a:lnTo>
                    <a:pt x="393141" y="314846"/>
                  </a:lnTo>
                  <a:lnTo>
                    <a:pt x="407803" y="291537"/>
                  </a:lnTo>
                  <a:lnTo>
                    <a:pt x="413177" y="263035"/>
                  </a:lnTo>
                  <a:lnTo>
                    <a:pt x="413177" y="144495"/>
                  </a:lnTo>
                  <a:lnTo>
                    <a:pt x="450110" y="188860"/>
                  </a:lnTo>
                  <a:lnTo>
                    <a:pt x="487987" y="232296"/>
                  </a:lnTo>
                  <a:lnTo>
                    <a:pt x="524649" y="272171"/>
                  </a:lnTo>
                  <a:lnTo>
                    <a:pt x="557940" y="305849"/>
                  </a:lnTo>
                  <a:lnTo>
                    <a:pt x="590283" y="331466"/>
                  </a:lnTo>
                  <a:lnTo>
                    <a:pt x="599922" y="336353"/>
                  </a:lnTo>
                  <a:close/>
                </a:path>
                <a:path w="2211704" h="703580">
                  <a:moveTo>
                    <a:pt x="1611046" y="370872"/>
                  </a:moveTo>
                  <a:lnTo>
                    <a:pt x="832214" y="370872"/>
                  </a:lnTo>
                  <a:lnTo>
                    <a:pt x="832214" y="335818"/>
                  </a:lnTo>
                  <a:lnTo>
                    <a:pt x="844430" y="330320"/>
                  </a:lnTo>
                  <a:lnTo>
                    <a:pt x="855604" y="324747"/>
                  </a:lnTo>
                  <a:lnTo>
                    <a:pt x="865640" y="319224"/>
                  </a:lnTo>
                  <a:lnTo>
                    <a:pt x="874439" y="313876"/>
                  </a:lnTo>
                  <a:lnTo>
                    <a:pt x="896544" y="285350"/>
                  </a:lnTo>
                  <a:lnTo>
                    <a:pt x="905090" y="241718"/>
                  </a:lnTo>
                  <a:lnTo>
                    <a:pt x="903587" y="188107"/>
                  </a:lnTo>
                  <a:lnTo>
                    <a:pt x="895544" y="129641"/>
                  </a:lnTo>
                  <a:lnTo>
                    <a:pt x="884473" y="71445"/>
                  </a:lnTo>
                  <a:lnTo>
                    <a:pt x="886303" y="59529"/>
                  </a:lnTo>
                  <a:lnTo>
                    <a:pt x="888032" y="44753"/>
                  </a:lnTo>
                  <a:lnTo>
                    <a:pt x="889681" y="27268"/>
                  </a:lnTo>
                  <a:lnTo>
                    <a:pt x="891270" y="7224"/>
                  </a:lnTo>
                  <a:lnTo>
                    <a:pt x="943687" y="4063"/>
                  </a:lnTo>
                  <a:lnTo>
                    <a:pt x="996926" y="1806"/>
                  </a:lnTo>
                  <a:lnTo>
                    <a:pt x="1050908" y="451"/>
                  </a:lnTo>
                  <a:lnTo>
                    <a:pt x="1105552" y="0"/>
                  </a:lnTo>
                  <a:lnTo>
                    <a:pt x="1140615" y="158"/>
                  </a:lnTo>
                  <a:lnTo>
                    <a:pt x="1209878" y="1580"/>
                  </a:lnTo>
                  <a:lnTo>
                    <a:pt x="1244268" y="5084"/>
                  </a:lnTo>
                  <a:lnTo>
                    <a:pt x="1263022" y="39334"/>
                  </a:lnTo>
                  <a:lnTo>
                    <a:pt x="1303611" y="68769"/>
                  </a:lnTo>
                  <a:lnTo>
                    <a:pt x="1357095" y="89373"/>
                  </a:lnTo>
                  <a:lnTo>
                    <a:pt x="1414532" y="97133"/>
                  </a:lnTo>
                  <a:lnTo>
                    <a:pt x="1471607" y="97133"/>
                  </a:lnTo>
                  <a:lnTo>
                    <a:pt x="1471607" y="263035"/>
                  </a:lnTo>
                  <a:lnTo>
                    <a:pt x="1476965" y="291537"/>
                  </a:lnTo>
                  <a:lnTo>
                    <a:pt x="1491593" y="314846"/>
                  </a:lnTo>
                  <a:lnTo>
                    <a:pt x="1513319" y="330579"/>
                  </a:lnTo>
                  <a:lnTo>
                    <a:pt x="1539975" y="336353"/>
                  </a:lnTo>
                  <a:lnTo>
                    <a:pt x="1611046" y="336353"/>
                  </a:lnTo>
                  <a:lnTo>
                    <a:pt x="1611046" y="370872"/>
                  </a:lnTo>
                  <a:close/>
                </a:path>
                <a:path w="2211704" h="703580">
                  <a:moveTo>
                    <a:pt x="1611046" y="336353"/>
                  </a:moveTo>
                  <a:lnTo>
                    <a:pt x="1539975" y="336353"/>
                  </a:lnTo>
                  <a:lnTo>
                    <a:pt x="1566571" y="330579"/>
                  </a:lnTo>
                  <a:lnTo>
                    <a:pt x="1588294" y="314846"/>
                  </a:lnTo>
                  <a:lnTo>
                    <a:pt x="1602944" y="291537"/>
                  </a:lnTo>
                  <a:lnTo>
                    <a:pt x="1608316" y="263035"/>
                  </a:lnTo>
                  <a:lnTo>
                    <a:pt x="1608316" y="41475"/>
                  </a:lnTo>
                  <a:lnTo>
                    <a:pt x="1609146" y="41743"/>
                  </a:lnTo>
                  <a:lnTo>
                    <a:pt x="1610216" y="42010"/>
                  </a:lnTo>
                  <a:lnTo>
                    <a:pt x="1611046" y="42010"/>
                  </a:lnTo>
                  <a:lnTo>
                    <a:pt x="1611046" y="336353"/>
                  </a:lnTo>
                  <a:close/>
                </a:path>
                <a:path w="2211704" h="703580">
                  <a:moveTo>
                    <a:pt x="1471607" y="97133"/>
                  </a:moveTo>
                  <a:lnTo>
                    <a:pt x="1414532" y="97133"/>
                  </a:lnTo>
                  <a:lnTo>
                    <a:pt x="1429790" y="96468"/>
                  </a:lnTo>
                  <a:lnTo>
                    <a:pt x="1444525" y="94423"/>
                  </a:lnTo>
                  <a:lnTo>
                    <a:pt x="1458531" y="90924"/>
                  </a:lnTo>
                  <a:lnTo>
                    <a:pt x="1471607" y="85894"/>
                  </a:lnTo>
                  <a:lnTo>
                    <a:pt x="1471607" y="97133"/>
                  </a:lnTo>
                  <a:close/>
                </a:path>
              </a:pathLst>
            </a:custGeom>
            <a:solidFill>
              <a:srgbClr val="8B8162"/>
            </a:solidFill>
          </p:spPr>
          <p:txBody>
            <a:bodyPr wrap="square" lIns="0" tIns="0" rIns="0" bIns="0" rtlCol="0"/>
            <a:lstStyle/>
            <a:p>
              <a:endParaRPr/>
            </a:p>
          </p:txBody>
        </p:sp>
        <p:sp>
          <p:nvSpPr>
            <p:cNvPr id="22" name="object 22"/>
            <p:cNvSpPr/>
            <p:nvPr/>
          </p:nvSpPr>
          <p:spPr>
            <a:xfrm>
              <a:off x="4568759" y="12991546"/>
              <a:ext cx="462915" cy="300355"/>
            </a:xfrm>
            <a:custGeom>
              <a:avLst/>
              <a:gdLst/>
              <a:ahLst/>
              <a:cxnLst/>
              <a:rect l="l" t="t" r="r" b="b"/>
              <a:pathLst>
                <a:path w="462914" h="300355">
                  <a:moveTo>
                    <a:pt x="462921" y="299962"/>
                  </a:moveTo>
                  <a:lnTo>
                    <a:pt x="0" y="299962"/>
                  </a:lnTo>
                  <a:lnTo>
                    <a:pt x="0" y="0"/>
                  </a:lnTo>
                  <a:lnTo>
                    <a:pt x="66132" y="17706"/>
                  </a:lnTo>
                  <a:lnTo>
                    <a:pt x="128149" y="37048"/>
                  </a:lnTo>
                  <a:lnTo>
                    <a:pt x="185783" y="57932"/>
                  </a:lnTo>
                  <a:lnTo>
                    <a:pt x="238764" y="80265"/>
                  </a:lnTo>
                  <a:lnTo>
                    <a:pt x="286825" y="103955"/>
                  </a:lnTo>
                  <a:lnTo>
                    <a:pt x="329697" y="128908"/>
                  </a:lnTo>
                  <a:lnTo>
                    <a:pt x="367111" y="155033"/>
                  </a:lnTo>
                  <a:lnTo>
                    <a:pt x="398800" y="182234"/>
                  </a:lnTo>
                  <a:lnTo>
                    <a:pt x="424493" y="210421"/>
                  </a:lnTo>
                  <a:lnTo>
                    <a:pt x="456822" y="269378"/>
                  </a:lnTo>
                  <a:lnTo>
                    <a:pt x="462921" y="299962"/>
                  </a:lnTo>
                  <a:close/>
                </a:path>
              </a:pathLst>
            </a:custGeom>
            <a:solidFill>
              <a:srgbClr val="958B70"/>
            </a:solidFill>
          </p:spPr>
          <p:txBody>
            <a:bodyPr wrap="square" lIns="0" tIns="0" rIns="0" bIns="0" rtlCol="0"/>
            <a:lstStyle/>
            <a:p>
              <a:endParaRPr/>
            </a:p>
          </p:txBody>
        </p:sp>
        <p:sp>
          <p:nvSpPr>
            <p:cNvPr id="23" name="object 23"/>
            <p:cNvSpPr/>
            <p:nvPr/>
          </p:nvSpPr>
          <p:spPr>
            <a:xfrm>
              <a:off x="2894161" y="13291508"/>
              <a:ext cx="1632585" cy="393700"/>
            </a:xfrm>
            <a:custGeom>
              <a:avLst/>
              <a:gdLst/>
              <a:ahLst/>
              <a:cxnLst/>
              <a:rect l="l" t="t" r="r" b="b"/>
              <a:pathLst>
                <a:path w="1632585" h="393700">
                  <a:moveTo>
                    <a:pt x="1032394" y="393349"/>
                  </a:moveTo>
                  <a:lnTo>
                    <a:pt x="968624" y="392724"/>
                  </a:lnTo>
                  <a:lnTo>
                    <a:pt x="905805" y="390873"/>
                  </a:lnTo>
                  <a:lnTo>
                    <a:pt x="844034" y="387828"/>
                  </a:lnTo>
                  <a:lnTo>
                    <a:pt x="783410" y="383625"/>
                  </a:lnTo>
                  <a:lnTo>
                    <a:pt x="724031" y="378296"/>
                  </a:lnTo>
                  <a:lnTo>
                    <a:pt x="665995" y="371875"/>
                  </a:lnTo>
                  <a:lnTo>
                    <a:pt x="609400" y="364397"/>
                  </a:lnTo>
                  <a:lnTo>
                    <a:pt x="554343" y="355894"/>
                  </a:lnTo>
                  <a:lnTo>
                    <a:pt x="500923" y="346401"/>
                  </a:lnTo>
                  <a:lnTo>
                    <a:pt x="449238" y="335952"/>
                  </a:lnTo>
                  <a:lnTo>
                    <a:pt x="399386" y="324580"/>
                  </a:lnTo>
                  <a:lnTo>
                    <a:pt x="351465" y="312318"/>
                  </a:lnTo>
                  <a:lnTo>
                    <a:pt x="305572" y="299202"/>
                  </a:lnTo>
                  <a:lnTo>
                    <a:pt x="261806" y="285264"/>
                  </a:lnTo>
                  <a:lnTo>
                    <a:pt x="220265" y="270538"/>
                  </a:lnTo>
                  <a:lnTo>
                    <a:pt x="181046" y="255059"/>
                  </a:lnTo>
                  <a:lnTo>
                    <a:pt x="144248" y="238859"/>
                  </a:lnTo>
                  <a:lnTo>
                    <a:pt x="109969" y="221973"/>
                  </a:lnTo>
                  <a:lnTo>
                    <a:pt x="49359" y="186277"/>
                  </a:lnTo>
                  <a:lnTo>
                    <a:pt x="0" y="148241"/>
                  </a:lnTo>
                  <a:lnTo>
                    <a:pt x="0" y="0"/>
                  </a:lnTo>
                  <a:lnTo>
                    <a:pt x="622348" y="0"/>
                  </a:lnTo>
                  <a:lnTo>
                    <a:pt x="622348" y="210053"/>
                  </a:lnTo>
                  <a:lnTo>
                    <a:pt x="627706" y="236519"/>
                  </a:lnTo>
                  <a:lnTo>
                    <a:pt x="642316" y="258219"/>
                  </a:lnTo>
                  <a:lnTo>
                    <a:pt x="663980" y="272894"/>
                  </a:lnTo>
                  <a:lnTo>
                    <a:pt x="690822" y="278287"/>
                  </a:lnTo>
                  <a:lnTo>
                    <a:pt x="717356" y="272932"/>
                  </a:lnTo>
                  <a:lnTo>
                    <a:pt x="739048" y="258319"/>
                  </a:lnTo>
                  <a:lnTo>
                    <a:pt x="753686" y="236632"/>
                  </a:lnTo>
                  <a:lnTo>
                    <a:pt x="759057" y="210053"/>
                  </a:lnTo>
                  <a:lnTo>
                    <a:pt x="759057" y="0"/>
                  </a:lnTo>
                  <a:lnTo>
                    <a:pt x="1537888" y="0"/>
                  </a:lnTo>
                  <a:lnTo>
                    <a:pt x="1537888" y="210053"/>
                  </a:lnTo>
                  <a:lnTo>
                    <a:pt x="1543244" y="236519"/>
                  </a:lnTo>
                  <a:lnTo>
                    <a:pt x="1557860" y="258219"/>
                  </a:lnTo>
                  <a:lnTo>
                    <a:pt x="1579555" y="272894"/>
                  </a:lnTo>
                  <a:lnTo>
                    <a:pt x="1606336" y="278287"/>
                  </a:lnTo>
                  <a:lnTo>
                    <a:pt x="1613153" y="277945"/>
                  </a:lnTo>
                  <a:lnTo>
                    <a:pt x="1619772" y="276949"/>
                  </a:lnTo>
                  <a:lnTo>
                    <a:pt x="1626155" y="275352"/>
                  </a:lnTo>
                  <a:lnTo>
                    <a:pt x="1632265" y="273203"/>
                  </a:lnTo>
                  <a:lnTo>
                    <a:pt x="1632265" y="332339"/>
                  </a:lnTo>
                  <a:lnTo>
                    <a:pt x="1588391" y="341634"/>
                  </a:lnTo>
                  <a:lnTo>
                    <a:pt x="1543198" y="350238"/>
                  </a:lnTo>
                  <a:lnTo>
                    <a:pt x="1496748" y="358128"/>
                  </a:lnTo>
                  <a:lnTo>
                    <a:pt x="1449105" y="365282"/>
                  </a:lnTo>
                  <a:lnTo>
                    <a:pt x="1400328" y="371678"/>
                  </a:lnTo>
                  <a:lnTo>
                    <a:pt x="1350482" y="377294"/>
                  </a:lnTo>
                  <a:lnTo>
                    <a:pt x="1299627" y="382106"/>
                  </a:lnTo>
                  <a:lnTo>
                    <a:pt x="1247825" y="386094"/>
                  </a:lnTo>
                  <a:lnTo>
                    <a:pt x="1195139" y="389235"/>
                  </a:lnTo>
                  <a:lnTo>
                    <a:pt x="1141631" y="391505"/>
                  </a:lnTo>
                  <a:lnTo>
                    <a:pt x="1087362" y="392884"/>
                  </a:lnTo>
                  <a:lnTo>
                    <a:pt x="1032394" y="393349"/>
                  </a:lnTo>
                  <a:close/>
                </a:path>
              </a:pathLst>
            </a:custGeom>
            <a:solidFill>
              <a:srgbClr val="90876A"/>
            </a:solidFill>
          </p:spPr>
          <p:txBody>
            <a:bodyPr wrap="square" lIns="0" tIns="0" rIns="0" bIns="0" rtlCol="0"/>
            <a:lstStyle/>
            <a:p>
              <a:endParaRPr/>
            </a:p>
          </p:txBody>
        </p:sp>
        <p:sp>
          <p:nvSpPr>
            <p:cNvPr id="24" name="object 24"/>
            <p:cNvSpPr/>
            <p:nvPr/>
          </p:nvSpPr>
          <p:spPr>
            <a:xfrm>
              <a:off x="8169376" y="3833305"/>
              <a:ext cx="2271792" cy="8574787"/>
            </a:xfrm>
            <a:prstGeom prst="rect">
              <a:avLst/>
            </a:prstGeom>
            <a:blipFill>
              <a:blip r:embed="rId2" cstate="print"/>
              <a:stretch>
                <a:fillRect/>
              </a:stretch>
            </a:blipFill>
          </p:spPr>
          <p:txBody>
            <a:bodyPr wrap="square" lIns="0" tIns="0" rIns="0" bIns="0" rtlCol="0"/>
            <a:lstStyle/>
            <a:p>
              <a:endParaRPr/>
            </a:p>
          </p:txBody>
        </p:sp>
        <p:sp>
          <p:nvSpPr>
            <p:cNvPr id="25" name="object 25"/>
            <p:cNvSpPr/>
            <p:nvPr/>
          </p:nvSpPr>
          <p:spPr>
            <a:xfrm>
              <a:off x="12339413" y="10716007"/>
              <a:ext cx="179705" cy="1598930"/>
            </a:xfrm>
            <a:custGeom>
              <a:avLst/>
              <a:gdLst/>
              <a:ahLst/>
              <a:cxnLst/>
              <a:rect l="l" t="t" r="r" b="b"/>
              <a:pathLst>
                <a:path w="179704" h="1598929">
                  <a:moveTo>
                    <a:pt x="0" y="1598549"/>
                  </a:moveTo>
                  <a:lnTo>
                    <a:pt x="179281" y="1598549"/>
                  </a:lnTo>
                  <a:lnTo>
                    <a:pt x="179281" y="0"/>
                  </a:lnTo>
                  <a:lnTo>
                    <a:pt x="0" y="0"/>
                  </a:lnTo>
                  <a:lnTo>
                    <a:pt x="0" y="1598549"/>
                  </a:lnTo>
                  <a:close/>
                </a:path>
              </a:pathLst>
            </a:custGeom>
            <a:solidFill>
              <a:srgbClr val="B0674E"/>
            </a:solidFill>
          </p:spPr>
          <p:txBody>
            <a:bodyPr wrap="square" lIns="0" tIns="0" rIns="0" bIns="0" rtlCol="0"/>
            <a:lstStyle/>
            <a:p>
              <a:endParaRPr/>
            </a:p>
          </p:txBody>
        </p:sp>
        <p:sp>
          <p:nvSpPr>
            <p:cNvPr id="26" name="object 26"/>
            <p:cNvSpPr/>
            <p:nvPr/>
          </p:nvSpPr>
          <p:spPr>
            <a:xfrm>
              <a:off x="12518695" y="10215089"/>
              <a:ext cx="359410" cy="2099945"/>
            </a:xfrm>
            <a:custGeom>
              <a:avLst/>
              <a:gdLst/>
              <a:ahLst/>
              <a:cxnLst/>
              <a:rect l="l" t="t" r="r" b="b"/>
              <a:pathLst>
                <a:path w="359409" h="2099945">
                  <a:moveTo>
                    <a:pt x="358830" y="2099468"/>
                  </a:moveTo>
                  <a:lnTo>
                    <a:pt x="0" y="2099468"/>
                  </a:lnTo>
                  <a:lnTo>
                    <a:pt x="0" y="0"/>
                  </a:lnTo>
                  <a:lnTo>
                    <a:pt x="358830" y="0"/>
                  </a:lnTo>
                  <a:lnTo>
                    <a:pt x="358830" y="2099468"/>
                  </a:lnTo>
                  <a:close/>
                </a:path>
              </a:pathLst>
            </a:custGeom>
            <a:solidFill>
              <a:srgbClr val="BE8366"/>
            </a:solidFill>
          </p:spPr>
          <p:txBody>
            <a:bodyPr wrap="square" lIns="0" tIns="0" rIns="0" bIns="0" rtlCol="0"/>
            <a:lstStyle/>
            <a:p>
              <a:endParaRPr/>
            </a:p>
          </p:txBody>
        </p:sp>
        <p:sp>
          <p:nvSpPr>
            <p:cNvPr id="27" name="object 27"/>
            <p:cNvSpPr/>
            <p:nvPr/>
          </p:nvSpPr>
          <p:spPr>
            <a:xfrm>
              <a:off x="6692845" y="10716007"/>
              <a:ext cx="179705" cy="1598930"/>
            </a:xfrm>
            <a:custGeom>
              <a:avLst/>
              <a:gdLst/>
              <a:ahLst/>
              <a:cxnLst/>
              <a:rect l="l" t="t" r="r" b="b"/>
              <a:pathLst>
                <a:path w="179704" h="1598929">
                  <a:moveTo>
                    <a:pt x="0" y="1598549"/>
                  </a:moveTo>
                  <a:lnTo>
                    <a:pt x="179281" y="1598549"/>
                  </a:lnTo>
                  <a:lnTo>
                    <a:pt x="179281" y="0"/>
                  </a:lnTo>
                  <a:lnTo>
                    <a:pt x="0" y="0"/>
                  </a:lnTo>
                  <a:lnTo>
                    <a:pt x="0" y="1598549"/>
                  </a:lnTo>
                  <a:close/>
                </a:path>
              </a:pathLst>
            </a:custGeom>
            <a:solidFill>
              <a:srgbClr val="B0674E"/>
            </a:solidFill>
          </p:spPr>
          <p:txBody>
            <a:bodyPr wrap="square" lIns="0" tIns="0" rIns="0" bIns="0" rtlCol="0"/>
            <a:lstStyle/>
            <a:p>
              <a:endParaRPr/>
            </a:p>
          </p:txBody>
        </p:sp>
        <p:sp>
          <p:nvSpPr>
            <p:cNvPr id="28" name="object 28"/>
            <p:cNvSpPr/>
            <p:nvPr/>
          </p:nvSpPr>
          <p:spPr>
            <a:xfrm>
              <a:off x="6200749" y="8360739"/>
              <a:ext cx="6810375" cy="3954145"/>
            </a:xfrm>
            <a:custGeom>
              <a:avLst/>
              <a:gdLst/>
              <a:ahLst/>
              <a:cxnLst/>
              <a:rect l="l" t="t" r="r" b="b"/>
              <a:pathLst>
                <a:path w="6810375" h="3954145">
                  <a:moveTo>
                    <a:pt x="6810032" y="0"/>
                  </a:moveTo>
                  <a:lnTo>
                    <a:pt x="0" y="0"/>
                  </a:lnTo>
                  <a:lnTo>
                    <a:pt x="0" y="255803"/>
                  </a:lnTo>
                  <a:lnTo>
                    <a:pt x="133261" y="255803"/>
                  </a:lnTo>
                  <a:lnTo>
                    <a:pt x="133261" y="1854352"/>
                  </a:lnTo>
                  <a:lnTo>
                    <a:pt x="133261" y="2355278"/>
                  </a:lnTo>
                  <a:lnTo>
                    <a:pt x="133261" y="3953827"/>
                  </a:lnTo>
                  <a:lnTo>
                    <a:pt x="492086" y="3953827"/>
                  </a:lnTo>
                  <a:lnTo>
                    <a:pt x="492086" y="2355278"/>
                  </a:lnTo>
                  <a:lnTo>
                    <a:pt x="6676771" y="2355278"/>
                  </a:lnTo>
                  <a:lnTo>
                    <a:pt x="6676771" y="255803"/>
                  </a:lnTo>
                  <a:lnTo>
                    <a:pt x="6810032" y="255803"/>
                  </a:lnTo>
                  <a:lnTo>
                    <a:pt x="6810032" y="0"/>
                  </a:lnTo>
                  <a:close/>
                </a:path>
              </a:pathLst>
            </a:custGeom>
            <a:solidFill>
              <a:srgbClr val="BE8366"/>
            </a:solidFill>
          </p:spPr>
          <p:txBody>
            <a:bodyPr wrap="square" lIns="0" tIns="0" rIns="0" bIns="0" rtlCol="0"/>
            <a:lstStyle/>
            <a:p>
              <a:endParaRPr/>
            </a:p>
          </p:txBody>
        </p:sp>
        <p:sp>
          <p:nvSpPr>
            <p:cNvPr id="29" name="object 29"/>
            <p:cNvSpPr/>
            <p:nvPr/>
          </p:nvSpPr>
          <p:spPr>
            <a:xfrm>
              <a:off x="6334011" y="8616543"/>
              <a:ext cx="6543675" cy="1859914"/>
            </a:xfrm>
            <a:custGeom>
              <a:avLst/>
              <a:gdLst/>
              <a:ahLst/>
              <a:cxnLst/>
              <a:rect l="l" t="t" r="r" b="b"/>
              <a:pathLst>
                <a:path w="6543675" h="1859915">
                  <a:moveTo>
                    <a:pt x="4941748" y="293281"/>
                  </a:moveTo>
                  <a:lnTo>
                    <a:pt x="4033570" y="293281"/>
                  </a:lnTo>
                  <a:lnTo>
                    <a:pt x="4033570" y="964641"/>
                  </a:lnTo>
                  <a:lnTo>
                    <a:pt x="4923548" y="964641"/>
                  </a:lnTo>
                  <a:lnTo>
                    <a:pt x="4916602" y="932535"/>
                  </a:lnTo>
                  <a:lnTo>
                    <a:pt x="4065676" y="932535"/>
                  </a:lnTo>
                  <a:lnTo>
                    <a:pt x="4065676" y="325120"/>
                  </a:lnTo>
                  <a:lnTo>
                    <a:pt x="4928374" y="325120"/>
                  </a:lnTo>
                  <a:lnTo>
                    <a:pt x="4941748" y="293281"/>
                  </a:lnTo>
                  <a:close/>
                </a:path>
                <a:path w="6543675" h="1859915">
                  <a:moveTo>
                    <a:pt x="5197538" y="0"/>
                  </a:moveTo>
                  <a:lnTo>
                    <a:pt x="0" y="0"/>
                  </a:lnTo>
                  <a:lnTo>
                    <a:pt x="0" y="85356"/>
                  </a:lnTo>
                  <a:lnTo>
                    <a:pt x="5090007" y="85356"/>
                  </a:lnTo>
                  <a:lnTo>
                    <a:pt x="5114468" y="62801"/>
                  </a:lnTo>
                  <a:lnTo>
                    <a:pt x="5140553" y="40982"/>
                  </a:lnTo>
                  <a:lnTo>
                    <a:pt x="5168252" y="20002"/>
                  </a:lnTo>
                  <a:lnTo>
                    <a:pt x="5197538" y="0"/>
                  </a:lnTo>
                  <a:close/>
                </a:path>
                <a:path w="6543675" h="1859915">
                  <a:moveTo>
                    <a:pt x="5259908" y="1827872"/>
                  </a:moveTo>
                  <a:lnTo>
                    <a:pt x="4065676" y="1827872"/>
                  </a:lnTo>
                  <a:lnTo>
                    <a:pt x="4065676" y="1220190"/>
                  </a:lnTo>
                  <a:lnTo>
                    <a:pt x="5009185" y="1220190"/>
                  </a:lnTo>
                  <a:lnTo>
                    <a:pt x="5005578" y="1212354"/>
                  </a:lnTo>
                  <a:lnTo>
                    <a:pt x="5001984" y="1204468"/>
                  </a:lnTo>
                  <a:lnTo>
                    <a:pt x="4998453" y="1196479"/>
                  </a:lnTo>
                  <a:lnTo>
                    <a:pt x="4994999" y="1188351"/>
                  </a:lnTo>
                  <a:lnTo>
                    <a:pt x="4033570" y="1188351"/>
                  </a:lnTo>
                  <a:lnTo>
                    <a:pt x="4033570" y="1859711"/>
                  </a:lnTo>
                  <a:lnTo>
                    <a:pt x="5197297" y="1859711"/>
                  </a:lnTo>
                  <a:lnTo>
                    <a:pt x="5204358" y="1852256"/>
                  </a:lnTo>
                  <a:lnTo>
                    <a:pt x="5211915" y="1845995"/>
                  </a:lnTo>
                  <a:lnTo>
                    <a:pt x="5250980" y="1830425"/>
                  </a:lnTo>
                  <a:lnTo>
                    <a:pt x="5259908" y="1827872"/>
                  </a:lnTo>
                  <a:close/>
                </a:path>
                <a:path w="6543675" h="1859915">
                  <a:moveTo>
                    <a:pt x="6388849" y="1188351"/>
                  </a:moveTo>
                  <a:lnTo>
                    <a:pt x="6376810" y="1188351"/>
                  </a:lnTo>
                  <a:lnTo>
                    <a:pt x="6371945" y="1198168"/>
                  </a:lnTo>
                  <a:lnTo>
                    <a:pt x="6367005" y="1207947"/>
                  </a:lnTo>
                  <a:lnTo>
                    <a:pt x="6362014" y="1217625"/>
                  </a:lnTo>
                  <a:lnTo>
                    <a:pt x="6356998" y="1227150"/>
                  </a:lnTo>
                  <a:lnTo>
                    <a:pt x="6356998" y="1827872"/>
                  </a:lnTo>
                  <a:lnTo>
                    <a:pt x="6048743" y="1827872"/>
                  </a:lnTo>
                  <a:lnTo>
                    <a:pt x="6048743" y="1829739"/>
                  </a:lnTo>
                  <a:lnTo>
                    <a:pt x="6049010" y="1831886"/>
                  </a:lnTo>
                  <a:lnTo>
                    <a:pt x="6049276" y="1834299"/>
                  </a:lnTo>
                  <a:lnTo>
                    <a:pt x="6093434" y="1850351"/>
                  </a:lnTo>
                  <a:lnTo>
                    <a:pt x="6104941" y="1859711"/>
                  </a:lnTo>
                  <a:lnTo>
                    <a:pt x="6388849" y="1859711"/>
                  </a:lnTo>
                  <a:lnTo>
                    <a:pt x="6388849" y="1843659"/>
                  </a:lnTo>
                  <a:lnTo>
                    <a:pt x="6388849" y="1188351"/>
                  </a:lnTo>
                  <a:close/>
                </a:path>
                <a:path w="6543675" h="1859915">
                  <a:moveTo>
                    <a:pt x="6543497" y="0"/>
                  </a:moveTo>
                  <a:lnTo>
                    <a:pt x="6142139" y="0"/>
                  </a:lnTo>
                  <a:lnTo>
                    <a:pt x="6170879" y="19329"/>
                  </a:lnTo>
                  <a:lnTo>
                    <a:pt x="6198463" y="39979"/>
                  </a:lnTo>
                  <a:lnTo>
                    <a:pt x="6224841" y="61976"/>
                  </a:lnTo>
                  <a:lnTo>
                    <a:pt x="6249962" y="85356"/>
                  </a:lnTo>
                  <a:lnTo>
                    <a:pt x="6543497" y="85356"/>
                  </a:lnTo>
                  <a:lnTo>
                    <a:pt x="6543497" y="0"/>
                  </a:lnTo>
                  <a:close/>
                </a:path>
              </a:pathLst>
            </a:custGeom>
            <a:solidFill>
              <a:srgbClr val="8E5844"/>
            </a:solidFill>
          </p:spPr>
          <p:txBody>
            <a:bodyPr wrap="square" lIns="0" tIns="0" rIns="0" bIns="0" rtlCol="0"/>
            <a:lstStyle/>
            <a:p>
              <a:endParaRPr/>
            </a:p>
          </p:txBody>
        </p:sp>
        <p:sp>
          <p:nvSpPr>
            <p:cNvPr id="30" name="object 30"/>
            <p:cNvSpPr/>
            <p:nvPr/>
          </p:nvSpPr>
          <p:spPr>
            <a:xfrm>
              <a:off x="11415177" y="6293976"/>
              <a:ext cx="1624684" cy="2066751"/>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9910014" y="7696851"/>
              <a:ext cx="1129030" cy="209550"/>
            </a:xfrm>
            <a:custGeom>
              <a:avLst/>
              <a:gdLst/>
              <a:ahLst/>
              <a:cxnLst/>
              <a:rect l="l" t="t" r="r" b="b"/>
              <a:pathLst>
                <a:path w="1129029" h="209550">
                  <a:moveTo>
                    <a:pt x="1039565" y="209518"/>
                  </a:moveTo>
                  <a:lnTo>
                    <a:pt x="0" y="209518"/>
                  </a:lnTo>
                  <a:lnTo>
                    <a:pt x="0" y="0"/>
                  </a:lnTo>
                  <a:lnTo>
                    <a:pt x="1039565" y="0"/>
                  </a:lnTo>
                  <a:lnTo>
                    <a:pt x="1075464" y="7185"/>
                  </a:lnTo>
                  <a:lnTo>
                    <a:pt x="1102218" y="26441"/>
                  </a:lnTo>
                  <a:lnTo>
                    <a:pt x="1119900" y="54319"/>
                  </a:lnTo>
                  <a:lnTo>
                    <a:pt x="1128584" y="87371"/>
                  </a:lnTo>
                  <a:lnTo>
                    <a:pt x="1128342" y="122147"/>
                  </a:lnTo>
                  <a:lnTo>
                    <a:pt x="1119246" y="155199"/>
                  </a:lnTo>
                  <a:lnTo>
                    <a:pt x="1101370" y="183077"/>
                  </a:lnTo>
                  <a:lnTo>
                    <a:pt x="1074785" y="202333"/>
                  </a:lnTo>
                  <a:lnTo>
                    <a:pt x="1039565" y="209518"/>
                  </a:lnTo>
                  <a:close/>
                </a:path>
              </a:pathLst>
            </a:custGeom>
            <a:solidFill>
              <a:srgbClr val="BDA283"/>
            </a:solidFill>
          </p:spPr>
          <p:txBody>
            <a:bodyPr wrap="square" lIns="0" tIns="0" rIns="0" bIns="0" rtlCol="0"/>
            <a:lstStyle/>
            <a:p>
              <a:endParaRPr/>
            </a:p>
          </p:txBody>
        </p:sp>
        <p:sp>
          <p:nvSpPr>
            <p:cNvPr id="32" name="object 32"/>
            <p:cNvSpPr/>
            <p:nvPr/>
          </p:nvSpPr>
          <p:spPr>
            <a:xfrm>
              <a:off x="9910014" y="7750100"/>
              <a:ext cx="1096010" cy="156845"/>
            </a:xfrm>
            <a:custGeom>
              <a:avLst/>
              <a:gdLst/>
              <a:ahLst/>
              <a:cxnLst/>
              <a:rect l="l" t="t" r="r" b="b"/>
              <a:pathLst>
                <a:path w="1096009" h="156845">
                  <a:moveTo>
                    <a:pt x="1008526" y="156269"/>
                  </a:moveTo>
                  <a:lnTo>
                    <a:pt x="0" y="156269"/>
                  </a:lnTo>
                  <a:lnTo>
                    <a:pt x="0" y="0"/>
                  </a:lnTo>
                  <a:lnTo>
                    <a:pt x="1008526" y="0"/>
                  </a:lnTo>
                  <a:lnTo>
                    <a:pt x="1047125" y="6714"/>
                  </a:lnTo>
                  <a:lnTo>
                    <a:pt x="1074489" y="24417"/>
                  </a:lnTo>
                  <a:lnTo>
                    <a:pt x="1090722" y="49444"/>
                  </a:lnTo>
                  <a:lnTo>
                    <a:pt x="1095925" y="78134"/>
                  </a:lnTo>
                  <a:lnTo>
                    <a:pt x="1090204" y="106824"/>
                  </a:lnTo>
                  <a:lnTo>
                    <a:pt x="1073662" y="131852"/>
                  </a:lnTo>
                  <a:lnTo>
                    <a:pt x="1046401" y="149554"/>
                  </a:lnTo>
                  <a:lnTo>
                    <a:pt x="1008526" y="156269"/>
                  </a:lnTo>
                  <a:close/>
                </a:path>
              </a:pathLst>
            </a:custGeom>
            <a:solidFill>
              <a:srgbClr val="E7E3B9"/>
            </a:solidFill>
          </p:spPr>
          <p:txBody>
            <a:bodyPr wrap="square" lIns="0" tIns="0" rIns="0" bIns="0" rtlCol="0"/>
            <a:lstStyle/>
            <a:p>
              <a:endParaRPr/>
            </a:p>
          </p:txBody>
        </p:sp>
        <p:sp>
          <p:nvSpPr>
            <p:cNvPr id="33" name="object 33"/>
            <p:cNvSpPr/>
            <p:nvPr/>
          </p:nvSpPr>
          <p:spPr>
            <a:xfrm>
              <a:off x="9877435" y="7689626"/>
              <a:ext cx="1198880" cy="224154"/>
            </a:xfrm>
            <a:custGeom>
              <a:avLst/>
              <a:gdLst/>
              <a:ahLst/>
              <a:cxnLst/>
              <a:rect l="l" t="t" r="r" b="b"/>
              <a:pathLst>
                <a:path w="1198879" h="224154">
                  <a:moveTo>
                    <a:pt x="1105324" y="223700"/>
                  </a:moveTo>
                  <a:lnTo>
                    <a:pt x="16255" y="223700"/>
                  </a:lnTo>
                  <a:lnTo>
                    <a:pt x="4816" y="217972"/>
                  </a:lnTo>
                  <a:lnTo>
                    <a:pt x="1404" y="205371"/>
                  </a:lnTo>
                  <a:lnTo>
                    <a:pt x="5418" y="192769"/>
                  </a:lnTo>
                  <a:lnTo>
                    <a:pt x="16255" y="187041"/>
                  </a:lnTo>
                  <a:lnTo>
                    <a:pt x="1055018" y="187041"/>
                  </a:lnTo>
                  <a:lnTo>
                    <a:pt x="1094748" y="180591"/>
                  </a:lnTo>
                  <a:lnTo>
                    <a:pt x="1123353" y="163586"/>
                  </a:lnTo>
                  <a:lnTo>
                    <a:pt x="1140719" y="139544"/>
                  </a:lnTo>
                  <a:lnTo>
                    <a:pt x="1146733" y="111984"/>
                  </a:lnTo>
                  <a:lnTo>
                    <a:pt x="1141283" y="84423"/>
                  </a:lnTo>
                  <a:lnTo>
                    <a:pt x="1124256" y="60382"/>
                  </a:lnTo>
                  <a:lnTo>
                    <a:pt x="1095539" y="43376"/>
                  </a:lnTo>
                  <a:lnTo>
                    <a:pt x="1055018" y="36926"/>
                  </a:lnTo>
                  <a:lnTo>
                    <a:pt x="16255" y="36926"/>
                  </a:lnTo>
                  <a:lnTo>
                    <a:pt x="5644" y="31156"/>
                  </a:lnTo>
                  <a:lnTo>
                    <a:pt x="0" y="18463"/>
                  </a:lnTo>
                  <a:lnTo>
                    <a:pt x="2483" y="5769"/>
                  </a:lnTo>
                  <a:lnTo>
                    <a:pt x="16255" y="0"/>
                  </a:lnTo>
                  <a:lnTo>
                    <a:pt x="1105324" y="0"/>
                  </a:lnTo>
                  <a:lnTo>
                    <a:pt x="1142958" y="7671"/>
                  </a:lnTo>
                  <a:lnTo>
                    <a:pt x="1170998" y="28231"/>
                  </a:lnTo>
                  <a:lnTo>
                    <a:pt x="1189524" y="57996"/>
                  </a:lnTo>
                  <a:lnTo>
                    <a:pt x="1198616" y="93285"/>
                  </a:lnTo>
                  <a:lnTo>
                    <a:pt x="1198351" y="130415"/>
                  </a:lnTo>
                  <a:lnTo>
                    <a:pt x="1188811" y="165704"/>
                  </a:lnTo>
                  <a:lnTo>
                    <a:pt x="1170073" y="195469"/>
                  </a:lnTo>
                  <a:lnTo>
                    <a:pt x="1142218" y="216029"/>
                  </a:lnTo>
                  <a:lnTo>
                    <a:pt x="1105324" y="223700"/>
                  </a:lnTo>
                  <a:close/>
                </a:path>
              </a:pathLst>
            </a:custGeom>
            <a:solidFill>
              <a:srgbClr val="3F9DC6"/>
            </a:solidFill>
          </p:spPr>
          <p:txBody>
            <a:bodyPr wrap="square" lIns="0" tIns="0" rIns="0" bIns="0" rtlCol="0"/>
            <a:lstStyle/>
            <a:p>
              <a:endParaRPr/>
            </a:p>
          </p:txBody>
        </p:sp>
        <p:sp>
          <p:nvSpPr>
            <p:cNvPr id="34" name="object 34"/>
            <p:cNvSpPr/>
            <p:nvPr/>
          </p:nvSpPr>
          <p:spPr>
            <a:xfrm>
              <a:off x="9896513" y="7477975"/>
              <a:ext cx="1129030" cy="380365"/>
            </a:xfrm>
            <a:custGeom>
              <a:avLst/>
              <a:gdLst/>
              <a:ahLst/>
              <a:cxnLst/>
              <a:rect l="l" t="t" r="r" b="b"/>
              <a:pathLst>
                <a:path w="1129029" h="380365">
                  <a:moveTo>
                    <a:pt x="139255" y="332867"/>
                  </a:moveTo>
                  <a:lnTo>
                    <a:pt x="13500" y="323773"/>
                  </a:lnTo>
                  <a:lnTo>
                    <a:pt x="13500" y="341706"/>
                  </a:lnTo>
                  <a:lnTo>
                    <a:pt x="139255" y="332867"/>
                  </a:lnTo>
                  <a:close/>
                </a:path>
                <a:path w="1129029" h="380365">
                  <a:moveTo>
                    <a:pt x="228904" y="298894"/>
                  </a:moveTo>
                  <a:lnTo>
                    <a:pt x="13500" y="289788"/>
                  </a:lnTo>
                  <a:lnTo>
                    <a:pt x="13500" y="307987"/>
                  </a:lnTo>
                  <a:lnTo>
                    <a:pt x="228904" y="298894"/>
                  </a:lnTo>
                  <a:close/>
                </a:path>
                <a:path w="1129029" h="380365">
                  <a:moveTo>
                    <a:pt x="511733" y="370865"/>
                  </a:moveTo>
                  <a:lnTo>
                    <a:pt x="13500" y="361772"/>
                  </a:lnTo>
                  <a:lnTo>
                    <a:pt x="13500" y="379971"/>
                  </a:lnTo>
                  <a:lnTo>
                    <a:pt x="511733" y="370865"/>
                  </a:lnTo>
                  <a:close/>
                </a:path>
                <a:path w="1129029" h="380365">
                  <a:moveTo>
                    <a:pt x="947635" y="332867"/>
                  </a:moveTo>
                  <a:lnTo>
                    <a:pt x="881253" y="329488"/>
                  </a:lnTo>
                  <a:lnTo>
                    <a:pt x="751141" y="325310"/>
                  </a:lnTo>
                  <a:lnTo>
                    <a:pt x="588264" y="323773"/>
                  </a:lnTo>
                  <a:lnTo>
                    <a:pt x="425119" y="325412"/>
                  </a:lnTo>
                  <a:lnTo>
                    <a:pt x="276631" y="330034"/>
                  </a:lnTo>
                  <a:lnTo>
                    <a:pt x="228904" y="332867"/>
                  </a:lnTo>
                  <a:lnTo>
                    <a:pt x="341020" y="337959"/>
                  </a:lnTo>
                  <a:lnTo>
                    <a:pt x="425119" y="340182"/>
                  </a:lnTo>
                  <a:lnTo>
                    <a:pt x="588264" y="341706"/>
                  </a:lnTo>
                  <a:lnTo>
                    <a:pt x="751141" y="340182"/>
                  </a:lnTo>
                  <a:lnTo>
                    <a:pt x="874928" y="336524"/>
                  </a:lnTo>
                  <a:lnTo>
                    <a:pt x="947635" y="332867"/>
                  </a:lnTo>
                  <a:close/>
                </a:path>
                <a:path w="1129029" h="380365">
                  <a:moveTo>
                    <a:pt x="990981" y="298894"/>
                  </a:moveTo>
                  <a:lnTo>
                    <a:pt x="941743" y="293535"/>
                  </a:lnTo>
                  <a:lnTo>
                    <a:pt x="917968" y="292049"/>
                  </a:lnTo>
                  <a:lnTo>
                    <a:pt x="863104" y="290080"/>
                  </a:lnTo>
                  <a:lnTo>
                    <a:pt x="804405" y="290042"/>
                  </a:lnTo>
                  <a:lnTo>
                    <a:pt x="749312" y="291934"/>
                  </a:lnTo>
                  <a:lnTo>
                    <a:pt x="697344" y="296011"/>
                  </a:lnTo>
                  <a:lnTo>
                    <a:pt x="676567" y="298894"/>
                  </a:lnTo>
                  <a:lnTo>
                    <a:pt x="705472" y="302158"/>
                  </a:lnTo>
                  <a:lnTo>
                    <a:pt x="749312" y="305574"/>
                  </a:lnTo>
                  <a:lnTo>
                    <a:pt x="775906" y="306781"/>
                  </a:lnTo>
                  <a:lnTo>
                    <a:pt x="833907" y="307987"/>
                  </a:lnTo>
                  <a:lnTo>
                    <a:pt x="863104" y="307581"/>
                  </a:lnTo>
                  <a:lnTo>
                    <a:pt x="917968" y="305574"/>
                  </a:lnTo>
                  <a:lnTo>
                    <a:pt x="959218" y="302539"/>
                  </a:lnTo>
                  <a:lnTo>
                    <a:pt x="990981" y="298894"/>
                  </a:lnTo>
                  <a:close/>
                </a:path>
                <a:path w="1129029" h="380365">
                  <a:moveTo>
                    <a:pt x="1086243" y="370865"/>
                  </a:moveTo>
                  <a:lnTo>
                    <a:pt x="1033259" y="365785"/>
                  </a:lnTo>
                  <a:lnTo>
                    <a:pt x="978839" y="363080"/>
                  </a:lnTo>
                  <a:lnTo>
                    <a:pt x="916597" y="361772"/>
                  </a:lnTo>
                  <a:lnTo>
                    <a:pt x="884847" y="362178"/>
                  </a:lnTo>
                  <a:lnTo>
                    <a:pt x="825385" y="364185"/>
                  </a:lnTo>
                  <a:lnTo>
                    <a:pt x="780923" y="367220"/>
                  </a:lnTo>
                  <a:lnTo>
                    <a:pt x="746671" y="370865"/>
                  </a:lnTo>
                  <a:lnTo>
                    <a:pt x="799655" y="376224"/>
                  </a:lnTo>
                  <a:lnTo>
                    <a:pt x="825385" y="377825"/>
                  </a:lnTo>
                  <a:lnTo>
                    <a:pt x="884847" y="379717"/>
                  </a:lnTo>
                  <a:lnTo>
                    <a:pt x="948182" y="379717"/>
                  </a:lnTo>
                  <a:lnTo>
                    <a:pt x="1007541" y="377825"/>
                  </a:lnTo>
                  <a:lnTo>
                    <a:pt x="1063764" y="373748"/>
                  </a:lnTo>
                  <a:lnTo>
                    <a:pt x="1086243" y="370865"/>
                  </a:lnTo>
                  <a:close/>
                </a:path>
                <a:path w="1129029" h="380365">
                  <a:moveTo>
                    <a:pt x="1128788" y="0"/>
                  </a:moveTo>
                  <a:lnTo>
                    <a:pt x="89217" y="0"/>
                  </a:lnTo>
                  <a:lnTo>
                    <a:pt x="53238" y="7188"/>
                  </a:lnTo>
                  <a:lnTo>
                    <a:pt x="26428" y="26441"/>
                  </a:lnTo>
                  <a:lnTo>
                    <a:pt x="8712" y="54317"/>
                  </a:lnTo>
                  <a:lnTo>
                    <a:pt x="0" y="87363"/>
                  </a:lnTo>
                  <a:lnTo>
                    <a:pt x="241" y="122148"/>
                  </a:lnTo>
                  <a:lnTo>
                    <a:pt x="9359" y="155194"/>
                  </a:lnTo>
                  <a:lnTo>
                    <a:pt x="27279" y="183070"/>
                  </a:lnTo>
                  <a:lnTo>
                    <a:pt x="53924" y="202336"/>
                  </a:lnTo>
                  <a:lnTo>
                    <a:pt x="89217" y="209511"/>
                  </a:lnTo>
                  <a:lnTo>
                    <a:pt x="1128788" y="209511"/>
                  </a:lnTo>
                  <a:lnTo>
                    <a:pt x="1128788" y="0"/>
                  </a:lnTo>
                  <a:close/>
                </a:path>
              </a:pathLst>
            </a:custGeom>
            <a:solidFill>
              <a:srgbClr val="BDA283"/>
            </a:solidFill>
          </p:spPr>
          <p:txBody>
            <a:bodyPr wrap="square" lIns="0" tIns="0" rIns="0" bIns="0" rtlCol="0"/>
            <a:lstStyle/>
            <a:p>
              <a:endParaRPr/>
            </a:p>
          </p:txBody>
        </p:sp>
        <p:sp>
          <p:nvSpPr>
            <p:cNvPr id="35" name="object 35"/>
            <p:cNvSpPr/>
            <p:nvPr/>
          </p:nvSpPr>
          <p:spPr>
            <a:xfrm>
              <a:off x="9929112" y="7531216"/>
              <a:ext cx="1096645" cy="156845"/>
            </a:xfrm>
            <a:custGeom>
              <a:avLst/>
              <a:gdLst/>
              <a:ahLst/>
              <a:cxnLst/>
              <a:rect l="l" t="t" r="r" b="b"/>
              <a:pathLst>
                <a:path w="1096645" h="156845">
                  <a:moveTo>
                    <a:pt x="1096193" y="156269"/>
                  </a:moveTo>
                  <a:lnTo>
                    <a:pt x="87399" y="156269"/>
                  </a:lnTo>
                  <a:lnTo>
                    <a:pt x="49524" y="149554"/>
                  </a:lnTo>
                  <a:lnTo>
                    <a:pt x="22263" y="131852"/>
                  </a:lnTo>
                  <a:lnTo>
                    <a:pt x="5721" y="106824"/>
                  </a:lnTo>
                  <a:lnTo>
                    <a:pt x="0" y="78134"/>
                  </a:lnTo>
                  <a:lnTo>
                    <a:pt x="5203" y="49444"/>
                  </a:lnTo>
                  <a:lnTo>
                    <a:pt x="21436" y="24417"/>
                  </a:lnTo>
                  <a:lnTo>
                    <a:pt x="48800" y="6714"/>
                  </a:lnTo>
                  <a:lnTo>
                    <a:pt x="87399" y="0"/>
                  </a:lnTo>
                  <a:lnTo>
                    <a:pt x="1096193" y="0"/>
                  </a:lnTo>
                  <a:lnTo>
                    <a:pt x="1096193" y="156269"/>
                  </a:lnTo>
                  <a:close/>
                </a:path>
              </a:pathLst>
            </a:custGeom>
            <a:solidFill>
              <a:srgbClr val="E7E3B9"/>
            </a:solidFill>
          </p:spPr>
          <p:txBody>
            <a:bodyPr wrap="square" lIns="0" tIns="0" rIns="0" bIns="0" rtlCol="0"/>
            <a:lstStyle/>
            <a:p>
              <a:endParaRPr/>
            </a:p>
          </p:txBody>
        </p:sp>
        <p:sp>
          <p:nvSpPr>
            <p:cNvPr id="36" name="object 36"/>
            <p:cNvSpPr/>
            <p:nvPr/>
          </p:nvSpPr>
          <p:spPr>
            <a:xfrm>
              <a:off x="9859070" y="7471010"/>
              <a:ext cx="1198880" cy="224154"/>
            </a:xfrm>
            <a:custGeom>
              <a:avLst/>
              <a:gdLst/>
              <a:ahLst/>
              <a:cxnLst/>
              <a:rect l="l" t="t" r="r" b="b"/>
              <a:pathLst>
                <a:path w="1198879" h="224154">
                  <a:moveTo>
                    <a:pt x="1182290" y="223700"/>
                  </a:moveTo>
                  <a:lnTo>
                    <a:pt x="93489" y="223700"/>
                  </a:lnTo>
                  <a:lnTo>
                    <a:pt x="56516" y="216029"/>
                  </a:lnTo>
                  <a:lnTo>
                    <a:pt x="28601" y="195469"/>
                  </a:lnTo>
                  <a:lnTo>
                    <a:pt x="9824" y="165704"/>
                  </a:lnTo>
                  <a:lnTo>
                    <a:pt x="264" y="130415"/>
                  </a:lnTo>
                  <a:lnTo>
                    <a:pt x="0" y="93285"/>
                  </a:lnTo>
                  <a:lnTo>
                    <a:pt x="9111" y="57996"/>
                  </a:lnTo>
                  <a:lnTo>
                    <a:pt x="27676" y="28231"/>
                  </a:lnTo>
                  <a:lnTo>
                    <a:pt x="55776" y="7671"/>
                  </a:lnTo>
                  <a:lnTo>
                    <a:pt x="93489" y="0"/>
                  </a:lnTo>
                  <a:lnTo>
                    <a:pt x="1182290" y="0"/>
                  </a:lnTo>
                  <a:lnTo>
                    <a:pt x="1196063" y="5727"/>
                  </a:lnTo>
                  <a:lnTo>
                    <a:pt x="1198546" y="18329"/>
                  </a:lnTo>
                  <a:lnTo>
                    <a:pt x="1192902" y="30931"/>
                  </a:lnTo>
                  <a:lnTo>
                    <a:pt x="1182290" y="36659"/>
                  </a:lnTo>
                  <a:lnTo>
                    <a:pt x="143527" y="36659"/>
                  </a:lnTo>
                  <a:lnTo>
                    <a:pt x="103095" y="43109"/>
                  </a:lnTo>
                  <a:lnTo>
                    <a:pt x="74440" y="60114"/>
                  </a:lnTo>
                  <a:lnTo>
                    <a:pt x="57451" y="84156"/>
                  </a:lnTo>
                  <a:lnTo>
                    <a:pt x="52013" y="111716"/>
                  </a:lnTo>
                  <a:lnTo>
                    <a:pt x="58015" y="139276"/>
                  </a:lnTo>
                  <a:lnTo>
                    <a:pt x="75343" y="163318"/>
                  </a:lnTo>
                  <a:lnTo>
                    <a:pt x="103885" y="180323"/>
                  </a:lnTo>
                  <a:lnTo>
                    <a:pt x="143527" y="186774"/>
                  </a:lnTo>
                  <a:lnTo>
                    <a:pt x="1182290" y="186774"/>
                  </a:lnTo>
                  <a:lnTo>
                    <a:pt x="1193240" y="192543"/>
                  </a:lnTo>
                  <a:lnTo>
                    <a:pt x="1197242" y="205237"/>
                  </a:lnTo>
                  <a:lnTo>
                    <a:pt x="1193767" y="217930"/>
                  </a:lnTo>
                  <a:lnTo>
                    <a:pt x="1182290" y="223700"/>
                  </a:lnTo>
                  <a:close/>
                </a:path>
              </a:pathLst>
            </a:custGeom>
            <a:solidFill>
              <a:srgbClr val="F04523"/>
            </a:solidFill>
          </p:spPr>
          <p:txBody>
            <a:bodyPr wrap="square" lIns="0" tIns="0" rIns="0" bIns="0" rtlCol="0"/>
            <a:lstStyle/>
            <a:p>
              <a:endParaRPr/>
            </a:p>
          </p:txBody>
        </p:sp>
        <p:sp>
          <p:nvSpPr>
            <p:cNvPr id="37" name="object 37"/>
            <p:cNvSpPr/>
            <p:nvPr/>
          </p:nvSpPr>
          <p:spPr>
            <a:xfrm>
              <a:off x="9952558" y="7548879"/>
              <a:ext cx="1192530" cy="581660"/>
            </a:xfrm>
            <a:custGeom>
              <a:avLst/>
              <a:gdLst/>
              <a:ahLst/>
              <a:cxnLst/>
              <a:rect l="l" t="t" r="r" b="b"/>
              <a:pathLst>
                <a:path w="1192529" h="581659">
                  <a:moveTo>
                    <a:pt x="339559" y="81343"/>
                  </a:moveTo>
                  <a:lnTo>
                    <a:pt x="308063" y="77965"/>
                  </a:lnTo>
                  <a:lnTo>
                    <a:pt x="260629" y="74663"/>
                  </a:lnTo>
                  <a:lnTo>
                    <a:pt x="231990" y="73456"/>
                  </a:lnTo>
                  <a:lnTo>
                    <a:pt x="169646" y="72250"/>
                  </a:lnTo>
                  <a:lnTo>
                    <a:pt x="137947" y="72656"/>
                  </a:lnTo>
                  <a:lnTo>
                    <a:pt x="78651" y="74663"/>
                  </a:lnTo>
                  <a:lnTo>
                    <a:pt x="34086" y="77698"/>
                  </a:lnTo>
                  <a:lnTo>
                    <a:pt x="0" y="81343"/>
                  </a:lnTo>
                  <a:lnTo>
                    <a:pt x="31153" y="84620"/>
                  </a:lnTo>
                  <a:lnTo>
                    <a:pt x="78651" y="88074"/>
                  </a:lnTo>
                  <a:lnTo>
                    <a:pt x="137947" y="90157"/>
                  </a:lnTo>
                  <a:lnTo>
                    <a:pt x="169646" y="90449"/>
                  </a:lnTo>
                  <a:lnTo>
                    <a:pt x="201345" y="90157"/>
                  </a:lnTo>
                  <a:lnTo>
                    <a:pt x="260629" y="88074"/>
                  </a:lnTo>
                  <a:lnTo>
                    <a:pt x="305054" y="85001"/>
                  </a:lnTo>
                  <a:lnTo>
                    <a:pt x="339559" y="81343"/>
                  </a:lnTo>
                  <a:close/>
                </a:path>
                <a:path w="1192529" h="581659">
                  <a:moveTo>
                    <a:pt x="409663" y="9105"/>
                  </a:moveTo>
                  <a:lnTo>
                    <a:pt x="380542" y="5829"/>
                  </a:lnTo>
                  <a:lnTo>
                    <a:pt x="336651" y="2413"/>
                  </a:lnTo>
                  <a:lnTo>
                    <a:pt x="310095" y="1206"/>
                  </a:lnTo>
                  <a:lnTo>
                    <a:pt x="252323" y="0"/>
                  </a:lnTo>
                  <a:lnTo>
                    <a:pt x="222986" y="406"/>
                  </a:lnTo>
                  <a:lnTo>
                    <a:pt x="167995" y="2413"/>
                  </a:lnTo>
                  <a:lnTo>
                    <a:pt x="126746" y="5448"/>
                  </a:lnTo>
                  <a:lnTo>
                    <a:pt x="94983" y="9105"/>
                  </a:lnTo>
                  <a:lnTo>
                    <a:pt x="144221" y="14452"/>
                  </a:lnTo>
                  <a:lnTo>
                    <a:pt x="194564" y="17132"/>
                  </a:lnTo>
                  <a:lnTo>
                    <a:pt x="252323" y="18199"/>
                  </a:lnTo>
                  <a:lnTo>
                    <a:pt x="310095" y="17132"/>
                  </a:lnTo>
                  <a:lnTo>
                    <a:pt x="360426" y="14452"/>
                  </a:lnTo>
                  <a:lnTo>
                    <a:pt x="388658" y="11976"/>
                  </a:lnTo>
                  <a:lnTo>
                    <a:pt x="409663" y="9105"/>
                  </a:lnTo>
                  <a:close/>
                </a:path>
                <a:path w="1192529" h="581659">
                  <a:moveTo>
                    <a:pt x="857338" y="43091"/>
                  </a:moveTo>
                  <a:lnTo>
                    <a:pt x="744956" y="37998"/>
                  </a:lnTo>
                  <a:lnTo>
                    <a:pt x="660844" y="35737"/>
                  </a:lnTo>
                  <a:lnTo>
                    <a:pt x="497967" y="33985"/>
                  </a:lnTo>
                  <a:lnTo>
                    <a:pt x="334937" y="35737"/>
                  </a:lnTo>
                  <a:lnTo>
                    <a:pt x="186334" y="40246"/>
                  </a:lnTo>
                  <a:lnTo>
                    <a:pt x="138607" y="43091"/>
                  </a:lnTo>
                  <a:lnTo>
                    <a:pt x="204863" y="46469"/>
                  </a:lnTo>
                  <a:lnTo>
                    <a:pt x="334937" y="50533"/>
                  </a:lnTo>
                  <a:lnTo>
                    <a:pt x="497967" y="52184"/>
                  </a:lnTo>
                  <a:lnTo>
                    <a:pt x="660844" y="50533"/>
                  </a:lnTo>
                  <a:lnTo>
                    <a:pt x="809574" y="45923"/>
                  </a:lnTo>
                  <a:lnTo>
                    <a:pt x="857338" y="43091"/>
                  </a:lnTo>
                  <a:close/>
                </a:path>
                <a:path w="1192529" h="581659">
                  <a:moveTo>
                    <a:pt x="1072743" y="72250"/>
                  </a:moveTo>
                  <a:lnTo>
                    <a:pt x="574230" y="81343"/>
                  </a:lnTo>
                  <a:lnTo>
                    <a:pt x="1072743" y="90449"/>
                  </a:lnTo>
                  <a:lnTo>
                    <a:pt x="1072743" y="72250"/>
                  </a:lnTo>
                  <a:close/>
                </a:path>
                <a:path w="1192529" h="581659">
                  <a:moveTo>
                    <a:pt x="1072743" y="33985"/>
                  </a:moveTo>
                  <a:lnTo>
                    <a:pt x="946708" y="43091"/>
                  </a:lnTo>
                  <a:lnTo>
                    <a:pt x="1072743" y="52184"/>
                  </a:lnTo>
                  <a:lnTo>
                    <a:pt x="1072743" y="33985"/>
                  </a:lnTo>
                  <a:close/>
                </a:path>
                <a:path w="1192529" h="581659">
                  <a:moveTo>
                    <a:pt x="1072743" y="0"/>
                  </a:moveTo>
                  <a:lnTo>
                    <a:pt x="857338" y="9105"/>
                  </a:lnTo>
                  <a:lnTo>
                    <a:pt x="1072743" y="18199"/>
                  </a:lnTo>
                  <a:lnTo>
                    <a:pt x="1072743" y="0"/>
                  </a:lnTo>
                  <a:close/>
                </a:path>
                <a:path w="1192529" h="581659">
                  <a:moveTo>
                    <a:pt x="1192530" y="459054"/>
                  </a:moveTo>
                  <a:lnTo>
                    <a:pt x="1183843" y="425996"/>
                  </a:lnTo>
                  <a:lnTo>
                    <a:pt x="1166164" y="398119"/>
                  </a:lnTo>
                  <a:lnTo>
                    <a:pt x="1139418" y="378866"/>
                  </a:lnTo>
                  <a:lnTo>
                    <a:pt x="1103515" y="371678"/>
                  </a:lnTo>
                  <a:lnTo>
                    <a:pt x="63944" y="371678"/>
                  </a:lnTo>
                  <a:lnTo>
                    <a:pt x="63944" y="581202"/>
                  </a:lnTo>
                  <a:lnTo>
                    <a:pt x="1103515" y="581202"/>
                  </a:lnTo>
                  <a:lnTo>
                    <a:pt x="1165313" y="554761"/>
                  </a:lnTo>
                  <a:lnTo>
                    <a:pt x="1192288" y="493826"/>
                  </a:lnTo>
                  <a:lnTo>
                    <a:pt x="1192530" y="459054"/>
                  </a:lnTo>
                  <a:close/>
                </a:path>
              </a:pathLst>
            </a:custGeom>
            <a:solidFill>
              <a:srgbClr val="BDA283"/>
            </a:solidFill>
          </p:spPr>
          <p:txBody>
            <a:bodyPr wrap="square" lIns="0" tIns="0" rIns="0" bIns="0" rtlCol="0"/>
            <a:lstStyle/>
            <a:p>
              <a:endParaRPr/>
            </a:p>
          </p:txBody>
        </p:sp>
        <p:sp>
          <p:nvSpPr>
            <p:cNvPr id="38" name="object 38"/>
            <p:cNvSpPr/>
            <p:nvPr/>
          </p:nvSpPr>
          <p:spPr>
            <a:xfrm>
              <a:off x="10016513" y="7973533"/>
              <a:ext cx="1096010" cy="156845"/>
            </a:xfrm>
            <a:custGeom>
              <a:avLst/>
              <a:gdLst/>
              <a:ahLst/>
              <a:cxnLst/>
              <a:rect l="l" t="t" r="r" b="b"/>
              <a:pathLst>
                <a:path w="1096009" h="156845">
                  <a:moveTo>
                    <a:pt x="1008526" y="156536"/>
                  </a:moveTo>
                  <a:lnTo>
                    <a:pt x="0" y="156536"/>
                  </a:lnTo>
                  <a:lnTo>
                    <a:pt x="0" y="0"/>
                  </a:lnTo>
                  <a:lnTo>
                    <a:pt x="1008526" y="0"/>
                  </a:lnTo>
                  <a:lnTo>
                    <a:pt x="1047125" y="6726"/>
                  </a:lnTo>
                  <a:lnTo>
                    <a:pt x="1074489" y="24458"/>
                  </a:lnTo>
                  <a:lnTo>
                    <a:pt x="1090722" y="49529"/>
                  </a:lnTo>
                  <a:lnTo>
                    <a:pt x="1095925" y="78268"/>
                  </a:lnTo>
                  <a:lnTo>
                    <a:pt x="1090204" y="107007"/>
                  </a:lnTo>
                  <a:lnTo>
                    <a:pt x="1073662" y="132078"/>
                  </a:lnTo>
                  <a:lnTo>
                    <a:pt x="1046401" y="149810"/>
                  </a:lnTo>
                  <a:lnTo>
                    <a:pt x="1008526" y="156536"/>
                  </a:lnTo>
                  <a:close/>
                </a:path>
              </a:pathLst>
            </a:custGeom>
            <a:solidFill>
              <a:srgbClr val="E7E3B9"/>
            </a:solidFill>
          </p:spPr>
          <p:txBody>
            <a:bodyPr wrap="square" lIns="0" tIns="0" rIns="0" bIns="0" rtlCol="0"/>
            <a:lstStyle/>
            <a:p>
              <a:endParaRPr/>
            </a:p>
          </p:txBody>
        </p:sp>
        <p:sp>
          <p:nvSpPr>
            <p:cNvPr id="39" name="object 39"/>
            <p:cNvSpPr/>
            <p:nvPr/>
          </p:nvSpPr>
          <p:spPr>
            <a:xfrm>
              <a:off x="9983031" y="7913327"/>
              <a:ext cx="1199515" cy="224154"/>
            </a:xfrm>
            <a:custGeom>
              <a:avLst/>
              <a:gdLst/>
              <a:ahLst/>
              <a:cxnLst/>
              <a:rect l="l" t="t" r="r" b="b"/>
              <a:pathLst>
                <a:path w="1199515" h="224154">
                  <a:moveTo>
                    <a:pt x="1106227" y="223700"/>
                  </a:moveTo>
                  <a:lnTo>
                    <a:pt x="17158" y="223700"/>
                  </a:lnTo>
                  <a:lnTo>
                    <a:pt x="5719" y="217972"/>
                  </a:lnTo>
                  <a:lnTo>
                    <a:pt x="2307" y="205371"/>
                  </a:lnTo>
                  <a:lnTo>
                    <a:pt x="6321" y="192769"/>
                  </a:lnTo>
                  <a:lnTo>
                    <a:pt x="17158" y="187041"/>
                  </a:lnTo>
                  <a:lnTo>
                    <a:pt x="1055922" y="187041"/>
                  </a:lnTo>
                  <a:lnTo>
                    <a:pt x="1095652" y="180591"/>
                  </a:lnTo>
                  <a:lnTo>
                    <a:pt x="1124256" y="163586"/>
                  </a:lnTo>
                  <a:lnTo>
                    <a:pt x="1141622" y="139544"/>
                  </a:lnTo>
                  <a:lnTo>
                    <a:pt x="1147636" y="111984"/>
                  </a:lnTo>
                  <a:lnTo>
                    <a:pt x="1142186" y="84423"/>
                  </a:lnTo>
                  <a:lnTo>
                    <a:pt x="1125159" y="60382"/>
                  </a:lnTo>
                  <a:lnTo>
                    <a:pt x="1096442" y="43376"/>
                  </a:lnTo>
                  <a:lnTo>
                    <a:pt x="1055922" y="36926"/>
                  </a:lnTo>
                  <a:lnTo>
                    <a:pt x="17158" y="36926"/>
                  </a:lnTo>
                  <a:lnTo>
                    <a:pt x="4176" y="31156"/>
                  </a:lnTo>
                  <a:lnTo>
                    <a:pt x="0" y="18463"/>
                  </a:lnTo>
                  <a:lnTo>
                    <a:pt x="4402" y="5769"/>
                  </a:lnTo>
                  <a:lnTo>
                    <a:pt x="17158" y="0"/>
                  </a:lnTo>
                  <a:lnTo>
                    <a:pt x="1106227" y="0"/>
                  </a:lnTo>
                  <a:lnTo>
                    <a:pt x="1143861" y="7671"/>
                  </a:lnTo>
                  <a:lnTo>
                    <a:pt x="1171901" y="28231"/>
                  </a:lnTo>
                  <a:lnTo>
                    <a:pt x="1190427" y="57996"/>
                  </a:lnTo>
                  <a:lnTo>
                    <a:pt x="1199519" y="93285"/>
                  </a:lnTo>
                  <a:lnTo>
                    <a:pt x="1199254" y="130415"/>
                  </a:lnTo>
                  <a:lnTo>
                    <a:pt x="1189714" y="165704"/>
                  </a:lnTo>
                  <a:lnTo>
                    <a:pt x="1170976" y="195469"/>
                  </a:lnTo>
                  <a:lnTo>
                    <a:pt x="1143121" y="216029"/>
                  </a:lnTo>
                  <a:lnTo>
                    <a:pt x="1106227" y="223700"/>
                  </a:lnTo>
                  <a:close/>
                </a:path>
              </a:pathLst>
            </a:custGeom>
            <a:solidFill>
              <a:srgbClr val="248B7C"/>
            </a:solidFill>
          </p:spPr>
          <p:txBody>
            <a:bodyPr wrap="square" lIns="0" tIns="0" rIns="0" bIns="0" rtlCol="0"/>
            <a:lstStyle/>
            <a:p>
              <a:endParaRPr/>
            </a:p>
          </p:txBody>
        </p:sp>
        <p:sp>
          <p:nvSpPr>
            <p:cNvPr id="40" name="object 40"/>
            <p:cNvSpPr/>
            <p:nvPr/>
          </p:nvSpPr>
          <p:spPr>
            <a:xfrm>
              <a:off x="9872548" y="7991461"/>
              <a:ext cx="1217295" cy="362585"/>
            </a:xfrm>
            <a:custGeom>
              <a:avLst/>
              <a:gdLst/>
              <a:ahLst/>
              <a:cxnLst/>
              <a:rect l="l" t="t" r="r" b="b"/>
              <a:pathLst>
                <a:path w="1217295" h="362584">
                  <a:moveTo>
                    <a:pt x="269722" y="42824"/>
                  </a:moveTo>
                  <a:lnTo>
                    <a:pt x="143954" y="33985"/>
                  </a:lnTo>
                  <a:lnTo>
                    <a:pt x="143954" y="51917"/>
                  </a:lnTo>
                  <a:lnTo>
                    <a:pt x="269722" y="42824"/>
                  </a:lnTo>
                  <a:close/>
                </a:path>
                <a:path w="1217295" h="362584">
                  <a:moveTo>
                    <a:pt x="359359" y="8839"/>
                  </a:moveTo>
                  <a:lnTo>
                    <a:pt x="143954" y="0"/>
                  </a:lnTo>
                  <a:lnTo>
                    <a:pt x="143954" y="17932"/>
                  </a:lnTo>
                  <a:lnTo>
                    <a:pt x="359359" y="8839"/>
                  </a:lnTo>
                  <a:close/>
                </a:path>
                <a:path w="1217295" h="362584">
                  <a:moveTo>
                    <a:pt x="642200" y="81089"/>
                  </a:moveTo>
                  <a:lnTo>
                    <a:pt x="143954" y="71983"/>
                  </a:lnTo>
                  <a:lnTo>
                    <a:pt x="143954" y="90182"/>
                  </a:lnTo>
                  <a:lnTo>
                    <a:pt x="642200" y="81089"/>
                  </a:lnTo>
                  <a:close/>
                </a:path>
                <a:path w="1217295" h="362584">
                  <a:moveTo>
                    <a:pt x="1077823" y="42824"/>
                  </a:moveTo>
                  <a:lnTo>
                    <a:pt x="1011682" y="39662"/>
                  </a:lnTo>
                  <a:lnTo>
                    <a:pt x="881608" y="35521"/>
                  </a:lnTo>
                  <a:lnTo>
                    <a:pt x="718731" y="33985"/>
                  </a:lnTo>
                  <a:lnTo>
                    <a:pt x="555586" y="35636"/>
                  </a:lnTo>
                  <a:lnTo>
                    <a:pt x="406895" y="40208"/>
                  </a:lnTo>
                  <a:lnTo>
                    <a:pt x="359359" y="42824"/>
                  </a:lnTo>
                  <a:lnTo>
                    <a:pt x="471487" y="48171"/>
                  </a:lnTo>
                  <a:lnTo>
                    <a:pt x="555586" y="50393"/>
                  </a:lnTo>
                  <a:lnTo>
                    <a:pt x="718731" y="51917"/>
                  </a:lnTo>
                  <a:lnTo>
                    <a:pt x="850646" y="50850"/>
                  </a:lnTo>
                  <a:lnTo>
                    <a:pt x="965708" y="48171"/>
                  </a:lnTo>
                  <a:lnTo>
                    <a:pt x="1030300" y="45694"/>
                  </a:lnTo>
                  <a:lnTo>
                    <a:pt x="1077823" y="42824"/>
                  </a:lnTo>
                  <a:close/>
                </a:path>
                <a:path w="1217295" h="362584">
                  <a:moveTo>
                    <a:pt x="1121448" y="8839"/>
                  </a:moveTo>
                  <a:lnTo>
                    <a:pt x="1072476" y="3746"/>
                  </a:lnTo>
                  <a:lnTo>
                    <a:pt x="1021905" y="1079"/>
                  </a:lnTo>
                  <a:lnTo>
                    <a:pt x="964107" y="0"/>
                  </a:lnTo>
                  <a:lnTo>
                    <a:pt x="934758" y="292"/>
                  </a:lnTo>
                  <a:lnTo>
                    <a:pt x="879779" y="2260"/>
                  </a:lnTo>
                  <a:lnTo>
                    <a:pt x="838669" y="5181"/>
                  </a:lnTo>
                  <a:lnTo>
                    <a:pt x="806767" y="8839"/>
                  </a:lnTo>
                  <a:lnTo>
                    <a:pt x="856005" y="14185"/>
                  </a:lnTo>
                  <a:lnTo>
                    <a:pt x="879779" y="15786"/>
                  </a:lnTo>
                  <a:lnTo>
                    <a:pt x="934758" y="17691"/>
                  </a:lnTo>
                  <a:lnTo>
                    <a:pt x="993457" y="17691"/>
                  </a:lnTo>
                  <a:lnTo>
                    <a:pt x="1048550" y="15786"/>
                  </a:lnTo>
                  <a:lnTo>
                    <a:pt x="1072476" y="14185"/>
                  </a:lnTo>
                  <a:lnTo>
                    <a:pt x="1100670" y="11709"/>
                  </a:lnTo>
                  <a:lnTo>
                    <a:pt x="1121448" y="8839"/>
                  </a:lnTo>
                  <a:close/>
                </a:path>
                <a:path w="1217295" h="362584">
                  <a:moveTo>
                    <a:pt x="1128687" y="240169"/>
                  </a:moveTo>
                  <a:lnTo>
                    <a:pt x="1120013" y="207111"/>
                  </a:lnTo>
                  <a:lnTo>
                    <a:pt x="1102321" y="179235"/>
                  </a:lnTo>
                  <a:lnTo>
                    <a:pt x="1075537" y="159981"/>
                  </a:lnTo>
                  <a:lnTo>
                    <a:pt x="1039558" y="152793"/>
                  </a:lnTo>
                  <a:lnTo>
                    <a:pt x="0" y="152793"/>
                  </a:lnTo>
                  <a:lnTo>
                    <a:pt x="0" y="362318"/>
                  </a:lnTo>
                  <a:lnTo>
                    <a:pt x="1039558" y="362318"/>
                  </a:lnTo>
                  <a:lnTo>
                    <a:pt x="1101394" y="335876"/>
                  </a:lnTo>
                  <a:lnTo>
                    <a:pt x="1128433" y="274942"/>
                  </a:lnTo>
                  <a:lnTo>
                    <a:pt x="1128687" y="240169"/>
                  </a:lnTo>
                  <a:close/>
                </a:path>
                <a:path w="1217295" h="362584">
                  <a:moveTo>
                    <a:pt x="1216710" y="81089"/>
                  </a:moveTo>
                  <a:lnTo>
                    <a:pt x="1163726" y="75996"/>
                  </a:lnTo>
                  <a:lnTo>
                    <a:pt x="1109167" y="73291"/>
                  </a:lnTo>
                  <a:lnTo>
                    <a:pt x="1046784" y="71983"/>
                  </a:lnTo>
                  <a:lnTo>
                    <a:pt x="1015199" y="72390"/>
                  </a:lnTo>
                  <a:lnTo>
                    <a:pt x="955840" y="74396"/>
                  </a:lnTo>
                  <a:lnTo>
                    <a:pt x="911377" y="77431"/>
                  </a:lnTo>
                  <a:lnTo>
                    <a:pt x="877138" y="81089"/>
                  </a:lnTo>
                  <a:lnTo>
                    <a:pt x="930122" y="86436"/>
                  </a:lnTo>
                  <a:lnTo>
                    <a:pt x="955840" y="88036"/>
                  </a:lnTo>
                  <a:lnTo>
                    <a:pt x="1015199" y="89941"/>
                  </a:lnTo>
                  <a:lnTo>
                    <a:pt x="1078496" y="89941"/>
                  </a:lnTo>
                  <a:lnTo>
                    <a:pt x="1137894" y="88036"/>
                  </a:lnTo>
                  <a:lnTo>
                    <a:pt x="1194231" y="83959"/>
                  </a:lnTo>
                  <a:lnTo>
                    <a:pt x="1216710" y="81089"/>
                  </a:lnTo>
                  <a:close/>
                </a:path>
              </a:pathLst>
            </a:custGeom>
            <a:solidFill>
              <a:srgbClr val="BDA283"/>
            </a:solidFill>
          </p:spPr>
          <p:txBody>
            <a:bodyPr wrap="square" lIns="0" tIns="0" rIns="0" bIns="0" rtlCol="0"/>
            <a:lstStyle/>
            <a:p>
              <a:endParaRPr/>
            </a:p>
          </p:txBody>
        </p:sp>
        <p:sp>
          <p:nvSpPr>
            <p:cNvPr id="41" name="object 41"/>
            <p:cNvSpPr/>
            <p:nvPr/>
          </p:nvSpPr>
          <p:spPr>
            <a:xfrm>
              <a:off x="9872552" y="8197234"/>
              <a:ext cx="1096010" cy="156845"/>
            </a:xfrm>
            <a:custGeom>
              <a:avLst/>
              <a:gdLst/>
              <a:ahLst/>
              <a:cxnLst/>
              <a:rect l="l" t="t" r="r" b="b"/>
              <a:pathLst>
                <a:path w="1096009" h="156845">
                  <a:moveTo>
                    <a:pt x="1008526" y="156536"/>
                  </a:moveTo>
                  <a:lnTo>
                    <a:pt x="0" y="156536"/>
                  </a:lnTo>
                  <a:lnTo>
                    <a:pt x="0" y="0"/>
                  </a:lnTo>
                  <a:lnTo>
                    <a:pt x="1008526" y="0"/>
                  </a:lnTo>
                  <a:lnTo>
                    <a:pt x="1047125" y="6726"/>
                  </a:lnTo>
                  <a:lnTo>
                    <a:pt x="1074489" y="24458"/>
                  </a:lnTo>
                  <a:lnTo>
                    <a:pt x="1090722" y="49529"/>
                  </a:lnTo>
                  <a:lnTo>
                    <a:pt x="1095925" y="78268"/>
                  </a:lnTo>
                  <a:lnTo>
                    <a:pt x="1090204" y="107007"/>
                  </a:lnTo>
                  <a:lnTo>
                    <a:pt x="1073662" y="132078"/>
                  </a:lnTo>
                  <a:lnTo>
                    <a:pt x="1046401" y="149810"/>
                  </a:lnTo>
                  <a:lnTo>
                    <a:pt x="1008526" y="156536"/>
                  </a:lnTo>
                  <a:close/>
                </a:path>
              </a:pathLst>
            </a:custGeom>
            <a:solidFill>
              <a:srgbClr val="E7E3B9"/>
            </a:solidFill>
          </p:spPr>
          <p:txBody>
            <a:bodyPr wrap="square" lIns="0" tIns="0" rIns="0" bIns="0" rtlCol="0"/>
            <a:lstStyle/>
            <a:p>
              <a:endParaRPr/>
            </a:p>
          </p:txBody>
        </p:sp>
        <p:sp>
          <p:nvSpPr>
            <p:cNvPr id="42" name="object 42"/>
            <p:cNvSpPr/>
            <p:nvPr/>
          </p:nvSpPr>
          <p:spPr>
            <a:xfrm>
              <a:off x="9839137" y="8137028"/>
              <a:ext cx="1199515" cy="224154"/>
            </a:xfrm>
            <a:custGeom>
              <a:avLst/>
              <a:gdLst/>
              <a:ahLst/>
              <a:cxnLst/>
              <a:rect l="l" t="t" r="r" b="b"/>
              <a:pathLst>
                <a:path w="1199515" h="224154">
                  <a:moveTo>
                    <a:pt x="1106161" y="223700"/>
                  </a:moveTo>
                  <a:lnTo>
                    <a:pt x="17359" y="223700"/>
                  </a:lnTo>
                  <a:lnTo>
                    <a:pt x="5732" y="217930"/>
                  </a:lnTo>
                  <a:lnTo>
                    <a:pt x="2207" y="205237"/>
                  </a:lnTo>
                  <a:lnTo>
                    <a:pt x="6258" y="192543"/>
                  </a:lnTo>
                  <a:lnTo>
                    <a:pt x="17359" y="186774"/>
                  </a:lnTo>
                  <a:lnTo>
                    <a:pt x="1055855" y="186774"/>
                  </a:lnTo>
                  <a:lnTo>
                    <a:pt x="1095574" y="180335"/>
                  </a:lnTo>
                  <a:lnTo>
                    <a:pt x="1124151" y="163360"/>
                  </a:lnTo>
                  <a:lnTo>
                    <a:pt x="1141484" y="139361"/>
                  </a:lnTo>
                  <a:lnTo>
                    <a:pt x="1147469" y="111850"/>
                  </a:lnTo>
                  <a:lnTo>
                    <a:pt x="1142002" y="84339"/>
                  </a:lnTo>
                  <a:lnTo>
                    <a:pt x="1124979" y="60340"/>
                  </a:lnTo>
                  <a:lnTo>
                    <a:pt x="1096298" y="43365"/>
                  </a:lnTo>
                  <a:lnTo>
                    <a:pt x="1055855" y="36926"/>
                  </a:lnTo>
                  <a:lnTo>
                    <a:pt x="17359" y="36926"/>
                  </a:lnTo>
                  <a:lnTo>
                    <a:pt x="4226" y="31156"/>
                  </a:lnTo>
                  <a:lnTo>
                    <a:pt x="0" y="18463"/>
                  </a:lnTo>
                  <a:lnTo>
                    <a:pt x="4452" y="5769"/>
                  </a:lnTo>
                  <a:lnTo>
                    <a:pt x="17359" y="0"/>
                  </a:lnTo>
                  <a:lnTo>
                    <a:pt x="1106161" y="0"/>
                  </a:lnTo>
                  <a:lnTo>
                    <a:pt x="1143794" y="7671"/>
                  </a:lnTo>
                  <a:lnTo>
                    <a:pt x="1171834" y="28231"/>
                  </a:lnTo>
                  <a:lnTo>
                    <a:pt x="1190360" y="57996"/>
                  </a:lnTo>
                  <a:lnTo>
                    <a:pt x="1199452" y="93285"/>
                  </a:lnTo>
                  <a:lnTo>
                    <a:pt x="1199187" y="130415"/>
                  </a:lnTo>
                  <a:lnTo>
                    <a:pt x="1189647" y="165704"/>
                  </a:lnTo>
                  <a:lnTo>
                    <a:pt x="1170909" y="195469"/>
                  </a:lnTo>
                  <a:lnTo>
                    <a:pt x="1143054" y="216029"/>
                  </a:lnTo>
                  <a:lnTo>
                    <a:pt x="1106161" y="223700"/>
                  </a:lnTo>
                  <a:close/>
                </a:path>
              </a:pathLst>
            </a:custGeom>
            <a:solidFill>
              <a:srgbClr val="1F4165"/>
            </a:solidFill>
          </p:spPr>
          <p:txBody>
            <a:bodyPr wrap="square" lIns="0" tIns="0" rIns="0" bIns="0" rtlCol="0"/>
            <a:lstStyle/>
            <a:p>
              <a:endParaRPr/>
            </a:p>
          </p:txBody>
        </p:sp>
        <p:sp>
          <p:nvSpPr>
            <p:cNvPr id="43" name="object 43"/>
            <p:cNvSpPr/>
            <p:nvPr/>
          </p:nvSpPr>
          <p:spPr>
            <a:xfrm>
              <a:off x="9872548" y="8215172"/>
              <a:ext cx="1073150" cy="90170"/>
            </a:xfrm>
            <a:custGeom>
              <a:avLst/>
              <a:gdLst/>
              <a:ahLst/>
              <a:cxnLst/>
              <a:rect l="l" t="t" r="r" b="b"/>
              <a:pathLst>
                <a:path w="1073150" h="90170">
                  <a:moveTo>
                    <a:pt x="125768" y="43078"/>
                  </a:moveTo>
                  <a:lnTo>
                    <a:pt x="0" y="33985"/>
                  </a:lnTo>
                  <a:lnTo>
                    <a:pt x="0" y="51904"/>
                  </a:lnTo>
                  <a:lnTo>
                    <a:pt x="125768" y="43078"/>
                  </a:lnTo>
                  <a:close/>
                </a:path>
                <a:path w="1073150" h="90170">
                  <a:moveTo>
                    <a:pt x="215138" y="8826"/>
                  </a:moveTo>
                  <a:lnTo>
                    <a:pt x="0" y="0"/>
                  </a:lnTo>
                  <a:lnTo>
                    <a:pt x="0" y="17919"/>
                  </a:lnTo>
                  <a:lnTo>
                    <a:pt x="215138" y="8826"/>
                  </a:lnTo>
                  <a:close/>
                </a:path>
                <a:path w="1073150" h="90170">
                  <a:moveTo>
                    <a:pt x="498513" y="81076"/>
                  </a:moveTo>
                  <a:lnTo>
                    <a:pt x="0" y="72250"/>
                  </a:lnTo>
                  <a:lnTo>
                    <a:pt x="0" y="90170"/>
                  </a:lnTo>
                  <a:lnTo>
                    <a:pt x="498513" y="81076"/>
                  </a:lnTo>
                  <a:close/>
                </a:path>
                <a:path w="1073150" h="90170">
                  <a:moveTo>
                    <a:pt x="933869" y="43078"/>
                  </a:moveTo>
                  <a:lnTo>
                    <a:pt x="867600" y="39687"/>
                  </a:lnTo>
                  <a:lnTo>
                    <a:pt x="737539" y="35509"/>
                  </a:lnTo>
                  <a:lnTo>
                    <a:pt x="574497" y="33985"/>
                  </a:lnTo>
                  <a:lnTo>
                    <a:pt x="411619" y="35623"/>
                  </a:lnTo>
                  <a:lnTo>
                    <a:pt x="262902" y="40233"/>
                  </a:lnTo>
                  <a:lnTo>
                    <a:pt x="215138" y="43078"/>
                  </a:lnTo>
                  <a:lnTo>
                    <a:pt x="327520" y="48158"/>
                  </a:lnTo>
                  <a:lnTo>
                    <a:pt x="411619" y="50380"/>
                  </a:lnTo>
                  <a:lnTo>
                    <a:pt x="574497" y="51904"/>
                  </a:lnTo>
                  <a:lnTo>
                    <a:pt x="737539" y="50419"/>
                  </a:lnTo>
                  <a:lnTo>
                    <a:pt x="861275" y="46723"/>
                  </a:lnTo>
                  <a:lnTo>
                    <a:pt x="933869" y="43078"/>
                  </a:lnTo>
                  <a:close/>
                </a:path>
                <a:path w="1073150" h="90170">
                  <a:moveTo>
                    <a:pt x="977480" y="8826"/>
                  </a:moveTo>
                  <a:lnTo>
                    <a:pt x="928243" y="3746"/>
                  </a:lnTo>
                  <a:lnTo>
                    <a:pt x="877912" y="1066"/>
                  </a:lnTo>
                  <a:lnTo>
                    <a:pt x="820140" y="0"/>
                  </a:lnTo>
                  <a:lnTo>
                    <a:pt x="790841" y="279"/>
                  </a:lnTo>
                  <a:lnTo>
                    <a:pt x="735926" y="2247"/>
                  </a:lnTo>
                  <a:lnTo>
                    <a:pt x="694715" y="5181"/>
                  </a:lnTo>
                  <a:lnTo>
                    <a:pt x="662800" y="8826"/>
                  </a:lnTo>
                  <a:lnTo>
                    <a:pt x="712038" y="14173"/>
                  </a:lnTo>
                  <a:lnTo>
                    <a:pt x="735926" y="15773"/>
                  </a:lnTo>
                  <a:lnTo>
                    <a:pt x="790841" y="17678"/>
                  </a:lnTo>
                  <a:lnTo>
                    <a:pt x="849490" y="17678"/>
                  </a:lnTo>
                  <a:lnTo>
                    <a:pt x="904468" y="15773"/>
                  </a:lnTo>
                  <a:lnTo>
                    <a:pt x="956678" y="11709"/>
                  </a:lnTo>
                  <a:lnTo>
                    <a:pt x="977480" y="8826"/>
                  </a:lnTo>
                  <a:close/>
                </a:path>
                <a:path w="1073150" h="90170">
                  <a:moveTo>
                    <a:pt x="1072743" y="81076"/>
                  </a:moveTo>
                  <a:lnTo>
                    <a:pt x="1019759" y="75984"/>
                  </a:lnTo>
                  <a:lnTo>
                    <a:pt x="994041" y="74498"/>
                  </a:lnTo>
                  <a:lnTo>
                    <a:pt x="934567" y="72529"/>
                  </a:lnTo>
                  <a:lnTo>
                    <a:pt x="871245" y="72491"/>
                  </a:lnTo>
                  <a:lnTo>
                    <a:pt x="811872" y="74383"/>
                  </a:lnTo>
                  <a:lnTo>
                    <a:pt x="767422" y="77419"/>
                  </a:lnTo>
                  <a:lnTo>
                    <a:pt x="733183" y="81076"/>
                  </a:lnTo>
                  <a:lnTo>
                    <a:pt x="786155" y="86423"/>
                  </a:lnTo>
                  <a:lnTo>
                    <a:pt x="840574" y="89103"/>
                  </a:lnTo>
                  <a:lnTo>
                    <a:pt x="902830" y="90170"/>
                  </a:lnTo>
                  <a:lnTo>
                    <a:pt x="965314" y="89103"/>
                  </a:lnTo>
                  <a:lnTo>
                    <a:pt x="1019759" y="86423"/>
                  </a:lnTo>
                  <a:lnTo>
                    <a:pt x="1050061" y="83947"/>
                  </a:lnTo>
                  <a:lnTo>
                    <a:pt x="1072743" y="81076"/>
                  </a:lnTo>
                  <a:close/>
                </a:path>
              </a:pathLst>
            </a:custGeom>
            <a:solidFill>
              <a:srgbClr val="BDA283"/>
            </a:solidFill>
          </p:spPr>
          <p:txBody>
            <a:bodyPr wrap="square" lIns="0" tIns="0" rIns="0" bIns="0" rtlCol="0"/>
            <a:lstStyle/>
            <a:p>
              <a:endParaRPr/>
            </a:p>
          </p:txBody>
        </p:sp>
        <p:sp>
          <p:nvSpPr>
            <p:cNvPr id="44" name="object 44"/>
            <p:cNvSpPr/>
            <p:nvPr/>
          </p:nvSpPr>
          <p:spPr>
            <a:xfrm>
              <a:off x="10564526" y="8223992"/>
              <a:ext cx="144145" cy="120014"/>
            </a:xfrm>
            <a:custGeom>
              <a:avLst/>
              <a:gdLst/>
              <a:ahLst/>
              <a:cxnLst/>
              <a:rect l="l" t="t" r="r" b="b"/>
              <a:pathLst>
                <a:path w="144145" h="120015">
                  <a:moveTo>
                    <a:pt x="143960" y="119877"/>
                  </a:moveTo>
                  <a:lnTo>
                    <a:pt x="78669" y="81613"/>
                  </a:lnTo>
                  <a:lnTo>
                    <a:pt x="0" y="119877"/>
                  </a:lnTo>
                  <a:lnTo>
                    <a:pt x="0" y="0"/>
                  </a:lnTo>
                  <a:lnTo>
                    <a:pt x="143960" y="0"/>
                  </a:lnTo>
                  <a:lnTo>
                    <a:pt x="143960" y="119877"/>
                  </a:lnTo>
                  <a:close/>
                </a:path>
              </a:pathLst>
            </a:custGeom>
            <a:solidFill>
              <a:srgbClr val="EC1B24"/>
            </a:solidFill>
          </p:spPr>
          <p:txBody>
            <a:bodyPr wrap="square" lIns="0" tIns="0" rIns="0" bIns="0" rtlCol="0"/>
            <a:lstStyle/>
            <a:p>
              <a:endParaRPr/>
            </a:p>
          </p:txBody>
        </p:sp>
        <p:sp>
          <p:nvSpPr>
            <p:cNvPr id="45" name="object 45"/>
            <p:cNvSpPr/>
            <p:nvPr/>
          </p:nvSpPr>
          <p:spPr>
            <a:xfrm>
              <a:off x="6350604" y="8120438"/>
              <a:ext cx="1031875" cy="191135"/>
            </a:xfrm>
            <a:custGeom>
              <a:avLst/>
              <a:gdLst/>
              <a:ahLst/>
              <a:cxnLst/>
              <a:rect l="l" t="t" r="r" b="b"/>
              <a:pathLst>
                <a:path w="1031875" h="191134">
                  <a:moveTo>
                    <a:pt x="1031538" y="191055"/>
                  </a:moveTo>
                  <a:lnTo>
                    <a:pt x="0" y="185703"/>
                  </a:lnTo>
                  <a:lnTo>
                    <a:pt x="265176" y="27561"/>
                  </a:lnTo>
                  <a:lnTo>
                    <a:pt x="975613" y="0"/>
                  </a:lnTo>
                  <a:lnTo>
                    <a:pt x="1031538" y="191055"/>
                  </a:lnTo>
                  <a:close/>
                </a:path>
              </a:pathLst>
            </a:custGeom>
            <a:solidFill>
              <a:srgbClr val="C23317"/>
            </a:solidFill>
          </p:spPr>
          <p:txBody>
            <a:bodyPr wrap="square" lIns="0" tIns="0" rIns="0" bIns="0" rtlCol="0"/>
            <a:lstStyle/>
            <a:p>
              <a:endParaRPr/>
            </a:p>
          </p:txBody>
        </p:sp>
        <p:sp>
          <p:nvSpPr>
            <p:cNvPr id="46" name="object 46"/>
            <p:cNvSpPr/>
            <p:nvPr/>
          </p:nvSpPr>
          <p:spPr>
            <a:xfrm>
              <a:off x="6437034" y="8168602"/>
              <a:ext cx="945515" cy="143510"/>
            </a:xfrm>
            <a:custGeom>
              <a:avLst/>
              <a:gdLst/>
              <a:ahLst/>
              <a:cxnLst/>
              <a:rect l="l" t="t" r="r" b="b"/>
              <a:pathLst>
                <a:path w="945515" h="143509">
                  <a:moveTo>
                    <a:pt x="945108" y="142890"/>
                  </a:moveTo>
                  <a:lnTo>
                    <a:pt x="0" y="107033"/>
                  </a:lnTo>
                  <a:lnTo>
                    <a:pt x="197477" y="0"/>
                  </a:lnTo>
                  <a:lnTo>
                    <a:pt x="869649" y="7224"/>
                  </a:lnTo>
                  <a:lnTo>
                    <a:pt x="945108" y="142890"/>
                  </a:lnTo>
                  <a:close/>
                </a:path>
              </a:pathLst>
            </a:custGeom>
            <a:solidFill>
              <a:srgbClr val="B8B6B6"/>
            </a:solidFill>
          </p:spPr>
          <p:txBody>
            <a:bodyPr wrap="square" lIns="0" tIns="0" rIns="0" bIns="0" rtlCol="0"/>
            <a:lstStyle/>
            <a:p>
              <a:endParaRPr/>
            </a:p>
          </p:txBody>
        </p:sp>
        <p:sp>
          <p:nvSpPr>
            <p:cNvPr id="47" name="object 47"/>
            <p:cNvSpPr/>
            <p:nvPr/>
          </p:nvSpPr>
          <p:spPr>
            <a:xfrm>
              <a:off x="6459778" y="8088206"/>
              <a:ext cx="922655" cy="223520"/>
            </a:xfrm>
            <a:custGeom>
              <a:avLst/>
              <a:gdLst/>
              <a:ahLst/>
              <a:cxnLst/>
              <a:rect l="l" t="t" r="r" b="b"/>
              <a:pathLst>
                <a:path w="922654" h="223520">
                  <a:moveTo>
                    <a:pt x="922363" y="223286"/>
                  </a:moveTo>
                  <a:lnTo>
                    <a:pt x="702647" y="138905"/>
                  </a:lnTo>
                  <a:lnTo>
                    <a:pt x="533329" y="104144"/>
                  </a:lnTo>
                  <a:lnTo>
                    <a:pt x="327937" y="113033"/>
                  </a:lnTo>
                  <a:lnTo>
                    <a:pt x="0" y="159601"/>
                  </a:lnTo>
                  <a:lnTo>
                    <a:pt x="85430" y="107330"/>
                  </a:lnTo>
                  <a:lnTo>
                    <a:pt x="126250" y="81708"/>
                  </a:lnTo>
                  <a:lnTo>
                    <a:pt x="169678" y="53415"/>
                  </a:lnTo>
                  <a:lnTo>
                    <a:pt x="218616" y="20190"/>
                  </a:lnTo>
                  <a:lnTo>
                    <a:pt x="356251" y="0"/>
                  </a:lnTo>
                  <a:lnTo>
                    <a:pt x="573734" y="14804"/>
                  </a:lnTo>
                  <a:lnTo>
                    <a:pt x="774811" y="40998"/>
                  </a:lnTo>
                  <a:lnTo>
                    <a:pt x="863227" y="54976"/>
                  </a:lnTo>
                  <a:lnTo>
                    <a:pt x="922363" y="223286"/>
                  </a:lnTo>
                  <a:close/>
                </a:path>
              </a:pathLst>
            </a:custGeom>
            <a:solidFill>
              <a:srgbClr val="D3D1D1"/>
            </a:solidFill>
          </p:spPr>
          <p:txBody>
            <a:bodyPr wrap="square" lIns="0" tIns="0" rIns="0" bIns="0" rtlCol="0"/>
            <a:lstStyle/>
            <a:p>
              <a:endParaRPr/>
            </a:p>
          </p:txBody>
        </p:sp>
        <p:sp>
          <p:nvSpPr>
            <p:cNvPr id="48" name="object 48"/>
            <p:cNvSpPr/>
            <p:nvPr/>
          </p:nvSpPr>
          <p:spPr>
            <a:xfrm>
              <a:off x="6459778" y="8024876"/>
              <a:ext cx="922655" cy="287020"/>
            </a:xfrm>
            <a:custGeom>
              <a:avLst/>
              <a:gdLst/>
              <a:ahLst/>
              <a:cxnLst/>
              <a:rect l="l" t="t" r="r" b="b"/>
              <a:pathLst>
                <a:path w="922654" h="287020">
                  <a:moveTo>
                    <a:pt x="922363" y="286616"/>
                  </a:moveTo>
                  <a:lnTo>
                    <a:pt x="691660" y="148919"/>
                  </a:lnTo>
                  <a:lnTo>
                    <a:pt x="518679" y="89139"/>
                  </a:lnTo>
                  <a:lnTo>
                    <a:pt x="316949" y="94783"/>
                  </a:lnTo>
                  <a:lnTo>
                    <a:pt x="0" y="153359"/>
                  </a:lnTo>
                  <a:lnTo>
                    <a:pt x="107755" y="85542"/>
                  </a:lnTo>
                  <a:lnTo>
                    <a:pt x="218616" y="13680"/>
                  </a:lnTo>
                  <a:lnTo>
                    <a:pt x="365056" y="0"/>
                  </a:lnTo>
                  <a:lnTo>
                    <a:pt x="581561" y="39301"/>
                  </a:lnTo>
                  <a:lnTo>
                    <a:pt x="777746" y="91948"/>
                  </a:lnTo>
                  <a:lnTo>
                    <a:pt x="863227" y="118305"/>
                  </a:lnTo>
                  <a:lnTo>
                    <a:pt x="922363" y="286616"/>
                  </a:lnTo>
                  <a:close/>
                </a:path>
              </a:pathLst>
            </a:custGeom>
            <a:solidFill>
              <a:srgbClr val="E7E7E7"/>
            </a:solidFill>
          </p:spPr>
          <p:txBody>
            <a:bodyPr wrap="square" lIns="0" tIns="0" rIns="0" bIns="0" rtlCol="0"/>
            <a:lstStyle/>
            <a:p>
              <a:endParaRPr/>
            </a:p>
          </p:txBody>
        </p:sp>
        <p:sp>
          <p:nvSpPr>
            <p:cNvPr id="49" name="object 49"/>
            <p:cNvSpPr/>
            <p:nvPr/>
          </p:nvSpPr>
          <p:spPr>
            <a:xfrm>
              <a:off x="6505001" y="7930306"/>
              <a:ext cx="877569" cy="381635"/>
            </a:xfrm>
            <a:custGeom>
              <a:avLst/>
              <a:gdLst/>
              <a:ahLst/>
              <a:cxnLst/>
              <a:rect l="l" t="t" r="r" b="b"/>
              <a:pathLst>
                <a:path w="877570" h="381634">
                  <a:moveTo>
                    <a:pt x="877142" y="381186"/>
                  </a:moveTo>
                  <a:lnTo>
                    <a:pt x="586185" y="181133"/>
                  </a:lnTo>
                  <a:lnTo>
                    <a:pt x="397831" y="92262"/>
                  </a:lnTo>
                  <a:lnTo>
                    <a:pt x="229846" y="94603"/>
                  </a:lnTo>
                  <a:lnTo>
                    <a:pt x="0" y="168189"/>
                  </a:lnTo>
                  <a:lnTo>
                    <a:pt x="138446" y="85942"/>
                  </a:lnTo>
                  <a:lnTo>
                    <a:pt x="185999" y="58304"/>
                  </a:lnTo>
                  <a:lnTo>
                    <a:pt x="218884" y="40016"/>
                  </a:lnTo>
                  <a:lnTo>
                    <a:pt x="442768" y="0"/>
                  </a:lnTo>
                  <a:lnTo>
                    <a:pt x="634242" y="71892"/>
                  </a:lnTo>
                  <a:lnTo>
                    <a:pt x="767817" y="174540"/>
                  </a:lnTo>
                  <a:lnTo>
                    <a:pt x="818005" y="226790"/>
                  </a:lnTo>
                  <a:lnTo>
                    <a:pt x="877142" y="381186"/>
                  </a:lnTo>
                  <a:close/>
                </a:path>
              </a:pathLst>
            </a:custGeom>
            <a:solidFill>
              <a:srgbClr val="F4F2F2"/>
            </a:solidFill>
          </p:spPr>
          <p:txBody>
            <a:bodyPr wrap="square" lIns="0" tIns="0" rIns="0" bIns="0" rtlCol="0"/>
            <a:lstStyle/>
            <a:p>
              <a:endParaRPr/>
            </a:p>
          </p:txBody>
        </p:sp>
        <p:sp>
          <p:nvSpPr>
            <p:cNvPr id="50" name="object 50"/>
            <p:cNvSpPr/>
            <p:nvPr/>
          </p:nvSpPr>
          <p:spPr>
            <a:xfrm>
              <a:off x="6587416" y="7845218"/>
              <a:ext cx="795020" cy="466725"/>
            </a:xfrm>
            <a:custGeom>
              <a:avLst/>
              <a:gdLst/>
              <a:ahLst/>
              <a:cxnLst/>
              <a:rect l="l" t="t" r="r" b="b"/>
              <a:pathLst>
                <a:path w="795020" h="466725">
                  <a:moveTo>
                    <a:pt x="794726" y="466274"/>
                  </a:moveTo>
                  <a:lnTo>
                    <a:pt x="551265" y="207712"/>
                  </a:lnTo>
                  <a:lnTo>
                    <a:pt x="387328" y="87575"/>
                  </a:lnTo>
                  <a:lnTo>
                    <a:pt x="228408" y="75308"/>
                  </a:lnTo>
                  <a:lnTo>
                    <a:pt x="0" y="140356"/>
                  </a:lnTo>
                  <a:lnTo>
                    <a:pt x="138388" y="65565"/>
                  </a:lnTo>
                  <a:lnTo>
                    <a:pt x="185862" y="40395"/>
                  </a:lnTo>
                  <a:lnTo>
                    <a:pt x="218616" y="23689"/>
                  </a:lnTo>
                  <a:lnTo>
                    <a:pt x="434879" y="0"/>
                  </a:lnTo>
                  <a:lnTo>
                    <a:pt x="609323" y="93462"/>
                  </a:lnTo>
                  <a:lnTo>
                    <a:pt x="725818" y="214920"/>
                  </a:lnTo>
                  <a:lnTo>
                    <a:pt x="768235" y="275219"/>
                  </a:lnTo>
                  <a:lnTo>
                    <a:pt x="794726" y="466274"/>
                  </a:lnTo>
                  <a:close/>
                </a:path>
              </a:pathLst>
            </a:custGeom>
            <a:solidFill>
              <a:srgbClr val="FFFFFF"/>
            </a:solidFill>
          </p:spPr>
          <p:txBody>
            <a:bodyPr wrap="square" lIns="0" tIns="0" rIns="0" bIns="0" rtlCol="0"/>
            <a:lstStyle/>
            <a:p>
              <a:endParaRPr/>
            </a:p>
          </p:txBody>
        </p:sp>
        <p:sp>
          <p:nvSpPr>
            <p:cNvPr id="51" name="object 51"/>
            <p:cNvSpPr/>
            <p:nvPr/>
          </p:nvSpPr>
          <p:spPr>
            <a:xfrm>
              <a:off x="6350604" y="8306141"/>
              <a:ext cx="1035050" cy="53340"/>
            </a:xfrm>
            <a:custGeom>
              <a:avLst/>
              <a:gdLst/>
              <a:ahLst/>
              <a:cxnLst/>
              <a:rect l="l" t="t" r="r" b="b"/>
              <a:pathLst>
                <a:path w="1035050" h="53340">
                  <a:moveTo>
                    <a:pt x="1035016" y="53249"/>
                  </a:moveTo>
                  <a:lnTo>
                    <a:pt x="0" y="53249"/>
                  </a:lnTo>
                  <a:lnTo>
                    <a:pt x="0" y="0"/>
                  </a:lnTo>
                  <a:lnTo>
                    <a:pt x="1035016" y="0"/>
                  </a:lnTo>
                  <a:lnTo>
                    <a:pt x="1035016" y="53249"/>
                  </a:lnTo>
                  <a:close/>
                </a:path>
              </a:pathLst>
            </a:custGeom>
            <a:solidFill>
              <a:srgbClr val="F1501B"/>
            </a:solidFill>
          </p:spPr>
          <p:txBody>
            <a:bodyPr wrap="square" lIns="0" tIns="0" rIns="0" bIns="0" rtlCol="0"/>
            <a:lstStyle/>
            <a:p>
              <a:endParaRPr/>
            </a:p>
          </p:txBody>
        </p:sp>
        <p:sp>
          <p:nvSpPr>
            <p:cNvPr id="52" name="object 52"/>
            <p:cNvSpPr/>
            <p:nvPr/>
          </p:nvSpPr>
          <p:spPr>
            <a:xfrm>
              <a:off x="7355652" y="8120438"/>
              <a:ext cx="1031875" cy="191135"/>
            </a:xfrm>
            <a:custGeom>
              <a:avLst/>
              <a:gdLst/>
              <a:ahLst/>
              <a:cxnLst/>
              <a:rect l="l" t="t" r="r" b="b"/>
              <a:pathLst>
                <a:path w="1031875" h="191134">
                  <a:moveTo>
                    <a:pt x="0" y="191055"/>
                  </a:moveTo>
                  <a:lnTo>
                    <a:pt x="55657" y="0"/>
                  </a:lnTo>
                  <a:lnTo>
                    <a:pt x="766362" y="27561"/>
                  </a:lnTo>
                  <a:lnTo>
                    <a:pt x="1031538" y="185703"/>
                  </a:lnTo>
                  <a:lnTo>
                    <a:pt x="0" y="191055"/>
                  </a:lnTo>
                  <a:close/>
                </a:path>
              </a:pathLst>
            </a:custGeom>
            <a:solidFill>
              <a:srgbClr val="C23317"/>
            </a:solidFill>
          </p:spPr>
          <p:txBody>
            <a:bodyPr wrap="square" lIns="0" tIns="0" rIns="0" bIns="0" rtlCol="0"/>
            <a:lstStyle/>
            <a:p>
              <a:endParaRPr/>
            </a:p>
          </p:txBody>
        </p:sp>
        <p:sp>
          <p:nvSpPr>
            <p:cNvPr id="53" name="object 53"/>
            <p:cNvSpPr/>
            <p:nvPr/>
          </p:nvSpPr>
          <p:spPr>
            <a:xfrm>
              <a:off x="7355652" y="8168602"/>
              <a:ext cx="945515" cy="143510"/>
            </a:xfrm>
            <a:custGeom>
              <a:avLst/>
              <a:gdLst/>
              <a:ahLst/>
              <a:cxnLst/>
              <a:rect l="l" t="t" r="r" b="b"/>
              <a:pathLst>
                <a:path w="945515" h="143509">
                  <a:moveTo>
                    <a:pt x="0" y="142890"/>
                  </a:moveTo>
                  <a:lnTo>
                    <a:pt x="89908" y="9097"/>
                  </a:lnTo>
                  <a:lnTo>
                    <a:pt x="747631" y="0"/>
                  </a:lnTo>
                  <a:lnTo>
                    <a:pt x="945108" y="107033"/>
                  </a:lnTo>
                  <a:lnTo>
                    <a:pt x="0" y="142890"/>
                  </a:lnTo>
                  <a:close/>
                </a:path>
              </a:pathLst>
            </a:custGeom>
            <a:solidFill>
              <a:srgbClr val="8F979C"/>
            </a:solidFill>
          </p:spPr>
          <p:txBody>
            <a:bodyPr wrap="square" lIns="0" tIns="0" rIns="0" bIns="0" rtlCol="0"/>
            <a:lstStyle/>
            <a:p>
              <a:endParaRPr/>
            </a:p>
          </p:txBody>
        </p:sp>
        <p:sp>
          <p:nvSpPr>
            <p:cNvPr id="54" name="object 54"/>
            <p:cNvSpPr/>
            <p:nvPr/>
          </p:nvSpPr>
          <p:spPr>
            <a:xfrm>
              <a:off x="7355652" y="8088206"/>
              <a:ext cx="922655" cy="223520"/>
            </a:xfrm>
            <a:custGeom>
              <a:avLst/>
              <a:gdLst/>
              <a:ahLst/>
              <a:cxnLst/>
              <a:rect l="l" t="t" r="r" b="b"/>
              <a:pathLst>
                <a:path w="922654" h="223520">
                  <a:moveTo>
                    <a:pt x="0" y="223286"/>
                  </a:moveTo>
                  <a:lnTo>
                    <a:pt x="59136" y="54976"/>
                  </a:lnTo>
                  <a:lnTo>
                    <a:pt x="147551" y="40998"/>
                  </a:lnTo>
                  <a:lnTo>
                    <a:pt x="348629" y="14804"/>
                  </a:lnTo>
                  <a:lnTo>
                    <a:pt x="566112" y="0"/>
                  </a:lnTo>
                  <a:lnTo>
                    <a:pt x="703747" y="20190"/>
                  </a:lnTo>
                  <a:lnTo>
                    <a:pt x="752685" y="53415"/>
                  </a:lnTo>
                  <a:lnTo>
                    <a:pt x="796113" y="81708"/>
                  </a:lnTo>
                  <a:lnTo>
                    <a:pt x="836933" y="107330"/>
                  </a:lnTo>
                  <a:lnTo>
                    <a:pt x="922363" y="159601"/>
                  </a:lnTo>
                  <a:lnTo>
                    <a:pt x="594426" y="113033"/>
                  </a:lnTo>
                  <a:lnTo>
                    <a:pt x="389034" y="104144"/>
                  </a:lnTo>
                  <a:lnTo>
                    <a:pt x="219716" y="138905"/>
                  </a:lnTo>
                  <a:lnTo>
                    <a:pt x="0" y="223286"/>
                  </a:lnTo>
                  <a:close/>
                </a:path>
              </a:pathLst>
            </a:custGeom>
            <a:solidFill>
              <a:srgbClr val="ABB5BA"/>
            </a:solidFill>
          </p:spPr>
          <p:txBody>
            <a:bodyPr wrap="square" lIns="0" tIns="0" rIns="0" bIns="0" rtlCol="0"/>
            <a:lstStyle/>
            <a:p>
              <a:endParaRPr/>
            </a:p>
          </p:txBody>
        </p:sp>
        <p:sp>
          <p:nvSpPr>
            <p:cNvPr id="55" name="object 55"/>
            <p:cNvSpPr/>
            <p:nvPr/>
          </p:nvSpPr>
          <p:spPr>
            <a:xfrm>
              <a:off x="7355652" y="8024876"/>
              <a:ext cx="922655" cy="287020"/>
            </a:xfrm>
            <a:custGeom>
              <a:avLst/>
              <a:gdLst/>
              <a:ahLst/>
              <a:cxnLst/>
              <a:rect l="l" t="t" r="r" b="b"/>
              <a:pathLst>
                <a:path w="922654" h="287020">
                  <a:moveTo>
                    <a:pt x="0" y="286616"/>
                  </a:moveTo>
                  <a:lnTo>
                    <a:pt x="59136" y="118305"/>
                  </a:lnTo>
                  <a:lnTo>
                    <a:pt x="144616" y="91948"/>
                  </a:lnTo>
                  <a:lnTo>
                    <a:pt x="340802" y="39301"/>
                  </a:lnTo>
                  <a:lnTo>
                    <a:pt x="557307" y="0"/>
                  </a:lnTo>
                  <a:lnTo>
                    <a:pt x="703747" y="13680"/>
                  </a:lnTo>
                  <a:lnTo>
                    <a:pt x="814608" y="85542"/>
                  </a:lnTo>
                  <a:lnTo>
                    <a:pt x="922363" y="153359"/>
                  </a:lnTo>
                  <a:lnTo>
                    <a:pt x="605414" y="94783"/>
                  </a:lnTo>
                  <a:lnTo>
                    <a:pt x="403684" y="89139"/>
                  </a:lnTo>
                  <a:lnTo>
                    <a:pt x="230703" y="148919"/>
                  </a:lnTo>
                  <a:lnTo>
                    <a:pt x="0" y="286616"/>
                  </a:lnTo>
                  <a:close/>
                </a:path>
              </a:pathLst>
            </a:custGeom>
            <a:solidFill>
              <a:srgbClr val="C2CDD3"/>
            </a:solidFill>
          </p:spPr>
          <p:txBody>
            <a:bodyPr wrap="square" lIns="0" tIns="0" rIns="0" bIns="0" rtlCol="0"/>
            <a:lstStyle/>
            <a:p>
              <a:endParaRPr/>
            </a:p>
          </p:txBody>
        </p:sp>
        <p:sp>
          <p:nvSpPr>
            <p:cNvPr id="56" name="object 56"/>
            <p:cNvSpPr/>
            <p:nvPr/>
          </p:nvSpPr>
          <p:spPr>
            <a:xfrm>
              <a:off x="7355652" y="7929855"/>
              <a:ext cx="877569" cy="381635"/>
            </a:xfrm>
            <a:custGeom>
              <a:avLst/>
              <a:gdLst/>
              <a:ahLst/>
              <a:cxnLst/>
              <a:rect l="l" t="t" r="r" b="b"/>
              <a:pathLst>
                <a:path w="877570" h="381634">
                  <a:moveTo>
                    <a:pt x="0" y="381638"/>
                  </a:moveTo>
                  <a:lnTo>
                    <a:pt x="59136" y="227241"/>
                  </a:lnTo>
                  <a:lnTo>
                    <a:pt x="109408" y="174941"/>
                  </a:lnTo>
                  <a:lnTo>
                    <a:pt x="243167" y="72143"/>
                  </a:lnTo>
                  <a:lnTo>
                    <a:pt x="434824" y="0"/>
                  </a:lnTo>
                  <a:lnTo>
                    <a:pt x="658793" y="39665"/>
                  </a:lnTo>
                  <a:lnTo>
                    <a:pt x="691545" y="57925"/>
                  </a:lnTo>
                  <a:lnTo>
                    <a:pt x="739004" y="85497"/>
                  </a:lnTo>
                  <a:lnTo>
                    <a:pt x="877142" y="167570"/>
                  </a:lnTo>
                  <a:lnTo>
                    <a:pt x="647596" y="94302"/>
                  </a:lnTo>
                  <a:lnTo>
                    <a:pt x="479712" y="92178"/>
                  </a:lnTo>
                  <a:lnTo>
                    <a:pt x="291257" y="181267"/>
                  </a:lnTo>
                  <a:lnTo>
                    <a:pt x="0" y="381638"/>
                  </a:lnTo>
                  <a:close/>
                </a:path>
              </a:pathLst>
            </a:custGeom>
            <a:solidFill>
              <a:srgbClr val="D5E3E8"/>
            </a:solidFill>
          </p:spPr>
          <p:txBody>
            <a:bodyPr wrap="square" lIns="0" tIns="0" rIns="0" bIns="0" rtlCol="0"/>
            <a:lstStyle/>
            <a:p>
              <a:endParaRPr/>
            </a:p>
          </p:txBody>
        </p:sp>
        <p:sp>
          <p:nvSpPr>
            <p:cNvPr id="57" name="object 57"/>
            <p:cNvSpPr/>
            <p:nvPr/>
          </p:nvSpPr>
          <p:spPr>
            <a:xfrm>
              <a:off x="7355652" y="7844428"/>
              <a:ext cx="796290" cy="467359"/>
            </a:xfrm>
            <a:custGeom>
              <a:avLst/>
              <a:gdLst/>
              <a:ahLst/>
              <a:cxnLst/>
              <a:rect l="l" t="t" r="r" b="b"/>
              <a:pathLst>
                <a:path w="796290" h="467359">
                  <a:moveTo>
                    <a:pt x="0" y="467064"/>
                  </a:moveTo>
                  <a:lnTo>
                    <a:pt x="0" y="276009"/>
                  </a:lnTo>
                  <a:lnTo>
                    <a:pt x="46798" y="215614"/>
                  </a:lnTo>
                  <a:lnTo>
                    <a:pt x="172893" y="93884"/>
                  </a:lnTo>
                  <a:lnTo>
                    <a:pt x="356836" y="0"/>
                  </a:lnTo>
                  <a:lnTo>
                    <a:pt x="577179" y="23141"/>
                  </a:lnTo>
                  <a:lnTo>
                    <a:pt x="609934" y="39714"/>
                  </a:lnTo>
                  <a:lnTo>
                    <a:pt x="657408" y="64790"/>
                  </a:lnTo>
                  <a:lnTo>
                    <a:pt x="795796" y="139273"/>
                  </a:lnTo>
                  <a:lnTo>
                    <a:pt x="567371" y="74856"/>
                  </a:lnTo>
                  <a:lnTo>
                    <a:pt x="408333" y="87529"/>
                  </a:lnTo>
                  <a:lnTo>
                    <a:pt x="244078" y="208021"/>
                  </a:lnTo>
                  <a:lnTo>
                    <a:pt x="0" y="467064"/>
                  </a:lnTo>
                  <a:close/>
                </a:path>
              </a:pathLst>
            </a:custGeom>
            <a:solidFill>
              <a:srgbClr val="FFFFFF"/>
            </a:solidFill>
          </p:spPr>
          <p:txBody>
            <a:bodyPr wrap="square" lIns="0" tIns="0" rIns="0" bIns="0" rtlCol="0"/>
            <a:lstStyle/>
            <a:p>
              <a:endParaRPr/>
            </a:p>
          </p:txBody>
        </p:sp>
        <p:sp>
          <p:nvSpPr>
            <p:cNvPr id="58" name="object 58"/>
            <p:cNvSpPr/>
            <p:nvPr/>
          </p:nvSpPr>
          <p:spPr>
            <a:xfrm>
              <a:off x="7352173" y="8306141"/>
              <a:ext cx="1035050" cy="53340"/>
            </a:xfrm>
            <a:custGeom>
              <a:avLst/>
              <a:gdLst/>
              <a:ahLst/>
              <a:cxnLst/>
              <a:rect l="l" t="t" r="r" b="b"/>
              <a:pathLst>
                <a:path w="1035050" h="53340">
                  <a:moveTo>
                    <a:pt x="1035016" y="53249"/>
                  </a:moveTo>
                  <a:lnTo>
                    <a:pt x="0" y="53249"/>
                  </a:lnTo>
                  <a:lnTo>
                    <a:pt x="0" y="0"/>
                  </a:lnTo>
                  <a:lnTo>
                    <a:pt x="1035016" y="0"/>
                  </a:lnTo>
                  <a:lnTo>
                    <a:pt x="1035016" y="53249"/>
                  </a:lnTo>
                  <a:close/>
                </a:path>
              </a:pathLst>
            </a:custGeom>
            <a:solidFill>
              <a:srgbClr val="F1501B"/>
            </a:solidFill>
          </p:spPr>
          <p:txBody>
            <a:bodyPr wrap="square" lIns="0" tIns="0" rIns="0" bIns="0" rtlCol="0"/>
            <a:lstStyle/>
            <a:p>
              <a:endParaRPr/>
            </a:p>
          </p:txBody>
        </p:sp>
        <p:sp>
          <p:nvSpPr>
            <p:cNvPr id="59" name="object 59"/>
            <p:cNvSpPr/>
            <p:nvPr/>
          </p:nvSpPr>
          <p:spPr>
            <a:xfrm>
              <a:off x="7275644" y="8261722"/>
              <a:ext cx="169916" cy="116666"/>
            </a:xfrm>
            <a:prstGeom prst="rect">
              <a:avLst/>
            </a:prstGeom>
            <a:blipFill>
              <a:blip r:embed="rId4" cstate="print"/>
              <a:stretch>
                <a:fillRect/>
              </a:stretch>
            </a:blipFill>
          </p:spPr>
          <p:txBody>
            <a:bodyPr wrap="square" lIns="0" tIns="0" rIns="0" bIns="0" rtlCol="0"/>
            <a:lstStyle/>
            <a:p>
              <a:endParaRPr/>
            </a:p>
          </p:txBody>
        </p:sp>
        <p:sp>
          <p:nvSpPr>
            <p:cNvPr id="60" name="object 60"/>
            <p:cNvSpPr/>
            <p:nvPr/>
          </p:nvSpPr>
          <p:spPr>
            <a:xfrm>
              <a:off x="10516628" y="8488366"/>
              <a:ext cx="2433681" cy="4795650"/>
            </a:xfrm>
            <a:prstGeom prst="rect">
              <a:avLst/>
            </a:prstGeom>
            <a:blipFill>
              <a:blip r:embed="rId5" cstate="print"/>
              <a:stretch>
                <a:fillRect/>
              </a:stretch>
            </a:blipFill>
          </p:spPr>
          <p:txBody>
            <a:bodyPr wrap="square" lIns="0" tIns="0" rIns="0" bIns="0" rtlCol="0"/>
            <a:lstStyle/>
            <a:p>
              <a:endParaRPr/>
            </a:p>
          </p:txBody>
        </p:sp>
        <p:sp>
          <p:nvSpPr>
            <p:cNvPr id="61" name="object 61"/>
            <p:cNvSpPr/>
            <p:nvPr/>
          </p:nvSpPr>
          <p:spPr>
            <a:xfrm>
              <a:off x="11736278" y="10950947"/>
              <a:ext cx="137160" cy="2619375"/>
            </a:xfrm>
            <a:custGeom>
              <a:avLst/>
              <a:gdLst/>
              <a:ahLst/>
              <a:cxnLst/>
              <a:rect l="l" t="t" r="r" b="b"/>
              <a:pathLst>
                <a:path w="137159" h="2619375">
                  <a:moveTo>
                    <a:pt x="68234" y="2618849"/>
                  </a:moveTo>
                  <a:lnTo>
                    <a:pt x="41655" y="2613493"/>
                  </a:lnTo>
                  <a:lnTo>
                    <a:pt x="19968" y="2598881"/>
                  </a:lnTo>
                  <a:lnTo>
                    <a:pt x="5355" y="2577194"/>
                  </a:lnTo>
                  <a:lnTo>
                    <a:pt x="0" y="2550615"/>
                  </a:lnTo>
                  <a:lnTo>
                    <a:pt x="0" y="68234"/>
                  </a:lnTo>
                  <a:lnTo>
                    <a:pt x="5355" y="41655"/>
                  </a:lnTo>
                  <a:lnTo>
                    <a:pt x="19968" y="19968"/>
                  </a:lnTo>
                  <a:lnTo>
                    <a:pt x="41655" y="5355"/>
                  </a:lnTo>
                  <a:lnTo>
                    <a:pt x="68234" y="0"/>
                  </a:lnTo>
                  <a:lnTo>
                    <a:pt x="94854" y="5355"/>
                  </a:lnTo>
                  <a:lnTo>
                    <a:pt x="116633" y="19968"/>
                  </a:lnTo>
                  <a:lnTo>
                    <a:pt x="131338" y="41655"/>
                  </a:lnTo>
                  <a:lnTo>
                    <a:pt x="136735" y="68234"/>
                  </a:lnTo>
                  <a:lnTo>
                    <a:pt x="136735" y="2550615"/>
                  </a:lnTo>
                  <a:lnTo>
                    <a:pt x="131338" y="2577194"/>
                  </a:lnTo>
                  <a:lnTo>
                    <a:pt x="116633" y="2598881"/>
                  </a:lnTo>
                  <a:lnTo>
                    <a:pt x="94854" y="2613493"/>
                  </a:lnTo>
                  <a:lnTo>
                    <a:pt x="68234" y="2618849"/>
                  </a:lnTo>
                  <a:close/>
                </a:path>
              </a:pathLst>
            </a:custGeom>
            <a:solidFill>
              <a:srgbClr val="BCBABC"/>
            </a:solidFill>
          </p:spPr>
          <p:txBody>
            <a:bodyPr wrap="square" lIns="0" tIns="0" rIns="0" bIns="0" rtlCol="0"/>
            <a:lstStyle/>
            <a:p>
              <a:endParaRPr/>
            </a:p>
          </p:txBody>
        </p:sp>
        <p:sp>
          <p:nvSpPr>
            <p:cNvPr id="62" name="object 62"/>
            <p:cNvSpPr/>
            <p:nvPr/>
          </p:nvSpPr>
          <p:spPr>
            <a:xfrm>
              <a:off x="11793809" y="10950947"/>
              <a:ext cx="79375" cy="2619375"/>
            </a:xfrm>
            <a:custGeom>
              <a:avLst/>
              <a:gdLst/>
              <a:ahLst/>
              <a:cxnLst/>
              <a:rect l="l" t="t" r="r" b="b"/>
              <a:pathLst>
                <a:path w="79375" h="2619375">
                  <a:moveTo>
                    <a:pt x="10435" y="2618849"/>
                  </a:moveTo>
                  <a:lnTo>
                    <a:pt x="0" y="2617779"/>
                  </a:lnTo>
                  <a:lnTo>
                    <a:pt x="0" y="1070"/>
                  </a:lnTo>
                  <a:lnTo>
                    <a:pt x="6957" y="0"/>
                  </a:lnTo>
                  <a:lnTo>
                    <a:pt x="10703" y="0"/>
                  </a:lnTo>
                  <a:lnTo>
                    <a:pt x="37323" y="5355"/>
                  </a:lnTo>
                  <a:lnTo>
                    <a:pt x="59102" y="19968"/>
                  </a:lnTo>
                  <a:lnTo>
                    <a:pt x="73807" y="41655"/>
                  </a:lnTo>
                  <a:lnTo>
                    <a:pt x="79205" y="68234"/>
                  </a:lnTo>
                  <a:lnTo>
                    <a:pt x="79205" y="2550615"/>
                  </a:lnTo>
                  <a:lnTo>
                    <a:pt x="73807" y="2577194"/>
                  </a:lnTo>
                  <a:lnTo>
                    <a:pt x="59102" y="2598881"/>
                  </a:lnTo>
                  <a:lnTo>
                    <a:pt x="37323" y="2613493"/>
                  </a:lnTo>
                  <a:lnTo>
                    <a:pt x="10703" y="2618849"/>
                  </a:lnTo>
                  <a:close/>
                </a:path>
              </a:pathLst>
            </a:custGeom>
            <a:solidFill>
              <a:srgbClr val="9A9999"/>
            </a:solidFill>
          </p:spPr>
          <p:txBody>
            <a:bodyPr wrap="square" lIns="0" tIns="0" rIns="0" bIns="0" rtlCol="0"/>
            <a:lstStyle/>
            <a:p>
              <a:endParaRPr/>
            </a:p>
          </p:txBody>
        </p:sp>
        <p:sp>
          <p:nvSpPr>
            <p:cNvPr id="63" name="object 63"/>
            <p:cNvSpPr/>
            <p:nvPr/>
          </p:nvSpPr>
          <p:spPr>
            <a:xfrm>
              <a:off x="12651685" y="10950947"/>
              <a:ext cx="137160" cy="2619375"/>
            </a:xfrm>
            <a:custGeom>
              <a:avLst/>
              <a:gdLst/>
              <a:ahLst/>
              <a:cxnLst/>
              <a:rect l="l" t="t" r="r" b="b"/>
              <a:pathLst>
                <a:path w="137159" h="2619375">
                  <a:moveTo>
                    <a:pt x="68501" y="2618849"/>
                  </a:moveTo>
                  <a:lnTo>
                    <a:pt x="41881" y="2613493"/>
                  </a:lnTo>
                  <a:lnTo>
                    <a:pt x="20102" y="2598881"/>
                  </a:lnTo>
                  <a:lnTo>
                    <a:pt x="5397" y="2577194"/>
                  </a:lnTo>
                  <a:lnTo>
                    <a:pt x="0" y="2550615"/>
                  </a:lnTo>
                  <a:lnTo>
                    <a:pt x="0" y="68234"/>
                  </a:lnTo>
                  <a:lnTo>
                    <a:pt x="5397" y="41655"/>
                  </a:lnTo>
                  <a:lnTo>
                    <a:pt x="20102" y="19968"/>
                  </a:lnTo>
                  <a:lnTo>
                    <a:pt x="41881" y="5355"/>
                  </a:lnTo>
                  <a:lnTo>
                    <a:pt x="68501" y="0"/>
                  </a:lnTo>
                  <a:lnTo>
                    <a:pt x="95080" y="5355"/>
                  </a:lnTo>
                  <a:lnTo>
                    <a:pt x="116767" y="19968"/>
                  </a:lnTo>
                  <a:lnTo>
                    <a:pt x="131379" y="41655"/>
                  </a:lnTo>
                  <a:lnTo>
                    <a:pt x="136735" y="68234"/>
                  </a:lnTo>
                  <a:lnTo>
                    <a:pt x="136735" y="2550615"/>
                  </a:lnTo>
                  <a:lnTo>
                    <a:pt x="131379" y="2577194"/>
                  </a:lnTo>
                  <a:lnTo>
                    <a:pt x="116767" y="2598881"/>
                  </a:lnTo>
                  <a:lnTo>
                    <a:pt x="95080" y="2613493"/>
                  </a:lnTo>
                  <a:lnTo>
                    <a:pt x="68501" y="2618849"/>
                  </a:lnTo>
                  <a:close/>
                </a:path>
              </a:pathLst>
            </a:custGeom>
            <a:solidFill>
              <a:srgbClr val="BCBABC"/>
            </a:solidFill>
          </p:spPr>
          <p:txBody>
            <a:bodyPr wrap="square" lIns="0" tIns="0" rIns="0" bIns="0" rtlCol="0"/>
            <a:lstStyle/>
            <a:p>
              <a:endParaRPr/>
            </a:p>
          </p:txBody>
        </p:sp>
        <p:sp>
          <p:nvSpPr>
            <p:cNvPr id="64" name="object 64"/>
            <p:cNvSpPr/>
            <p:nvPr/>
          </p:nvSpPr>
          <p:spPr>
            <a:xfrm>
              <a:off x="12709216" y="10950947"/>
              <a:ext cx="79375" cy="2619375"/>
            </a:xfrm>
            <a:custGeom>
              <a:avLst/>
              <a:gdLst/>
              <a:ahLst/>
              <a:cxnLst/>
              <a:rect l="l" t="t" r="r" b="b"/>
              <a:pathLst>
                <a:path w="79375" h="2619375">
                  <a:moveTo>
                    <a:pt x="10970" y="2618849"/>
                  </a:moveTo>
                  <a:lnTo>
                    <a:pt x="6957" y="2618849"/>
                  </a:lnTo>
                  <a:lnTo>
                    <a:pt x="0" y="2617779"/>
                  </a:lnTo>
                  <a:lnTo>
                    <a:pt x="0" y="1070"/>
                  </a:lnTo>
                  <a:lnTo>
                    <a:pt x="6957" y="0"/>
                  </a:lnTo>
                  <a:lnTo>
                    <a:pt x="10970" y="0"/>
                  </a:lnTo>
                  <a:lnTo>
                    <a:pt x="37549" y="5355"/>
                  </a:lnTo>
                  <a:lnTo>
                    <a:pt x="59236" y="19968"/>
                  </a:lnTo>
                  <a:lnTo>
                    <a:pt x="73849" y="41655"/>
                  </a:lnTo>
                  <a:lnTo>
                    <a:pt x="79205" y="68234"/>
                  </a:lnTo>
                  <a:lnTo>
                    <a:pt x="79205" y="2550615"/>
                  </a:lnTo>
                  <a:lnTo>
                    <a:pt x="73849" y="2577194"/>
                  </a:lnTo>
                  <a:lnTo>
                    <a:pt x="59236" y="2598881"/>
                  </a:lnTo>
                  <a:lnTo>
                    <a:pt x="37549" y="2613493"/>
                  </a:lnTo>
                  <a:lnTo>
                    <a:pt x="10970" y="2618849"/>
                  </a:lnTo>
                  <a:close/>
                </a:path>
              </a:pathLst>
            </a:custGeom>
            <a:solidFill>
              <a:srgbClr val="9A9999"/>
            </a:solidFill>
          </p:spPr>
          <p:txBody>
            <a:bodyPr wrap="square" lIns="0" tIns="0" rIns="0" bIns="0" rtlCol="0"/>
            <a:lstStyle/>
            <a:p>
              <a:endParaRPr/>
            </a:p>
          </p:txBody>
        </p:sp>
        <p:sp>
          <p:nvSpPr>
            <p:cNvPr id="65" name="object 65"/>
            <p:cNvSpPr/>
            <p:nvPr/>
          </p:nvSpPr>
          <p:spPr>
            <a:xfrm>
              <a:off x="2297019" y="8422135"/>
              <a:ext cx="2433627" cy="4861882"/>
            </a:xfrm>
            <a:prstGeom prst="rect">
              <a:avLst/>
            </a:prstGeom>
            <a:blipFill>
              <a:blip r:embed="rId6" cstate="print"/>
              <a:stretch>
                <a:fillRect/>
              </a:stretch>
            </a:blipFill>
          </p:spPr>
          <p:txBody>
            <a:bodyPr wrap="square" lIns="0" tIns="0" rIns="0" bIns="0" rtlCol="0"/>
            <a:lstStyle/>
            <a:p>
              <a:endParaRPr/>
            </a:p>
          </p:txBody>
        </p:sp>
        <p:sp>
          <p:nvSpPr>
            <p:cNvPr id="66" name="object 66"/>
            <p:cNvSpPr/>
            <p:nvPr/>
          </p:nvSpPr>
          <p:spPr>
            <a:xfrm>
              <a:off x="3516509" y="10950947"/>
              <a:ext cx="137160" cy="2619375"/>
            </a:xfrm>
            <a:custGeom>
              <a:avLst/>
              <a:gdLst/>
              <a:ahLst/>
              <a:cxnLst/>
              <a:rect l="l" t="t" r="r" b="b"/>
              <a:pathLst>
                <a:path w="137160" h="2619375">
                  <a:moveTo>
                    <a:pt x="68474" y="2618849"/>
                  </a:moveTo>
                  <a:lnTo>
                    <a:pt x="41802" y="2613493"/>
                  </a:lnTo>
                  <a:lnTo>
                    <a:pt x="20038" y="2598881"/>
                  </a:lnTo>
                  <a:lnTo>
                    <a:pt x="5374" y="2577194"/>
                  </a:lnTo>
                  <a:lnTo>
                    <a:pt x="0" y="2550615"/>
                  </a:lnTo>
                  <a:lnTo>
                    <a:pt x="0" y="68234"/>
                  </a:lnTo>
                  <a:lnTo>
                    <a:pt x="5374" y="41655"/>
                  </a:lnTo>
                  <a:lnTo>
                    <a:pt x="20038" y="19968"/>
                  </a:lnTo>
                  <a:lnTo>
                    <a:pt x="41802" y="5355"/>
                  </a:lnTo>
                  <a:lnTo>
                    <a:pt x="68474" y="0"/>
                  </a:lnTo>
                  <a:lnTo>
                    <a:pt x="95008" y="5355"/>
                  </a:lnTo>
                  <a:lnTo>
                    <a:pt x="116700" y="19968"/>
                  </a:lnTo>
                  <a:lnTo>
                    <a:pt x="131338" y="41655"/>
                  </a:lnTo>
                  <a:lnTo>
                    <a:pt x="136708" y="68234"/>
                  </a:lnTo>
                  <a:lnTo>
                    <a:pt x="136708" y="2550615"/>
                  </a:lnTo>
                  <a:lnTo>
                    <a:pt x="131338" y="2577194"/>
                  </a:lnTo>
                  <a:lnTo>
                    <a:pt x="116700" y="2598881"/>
                  </a:lnTo>
                  <a:lnTo>
                    <a:pt x="95008" y="2613493"/>
                  </a:lnTo>
                  <a:lnTo>
                    <a:pt x="68474" y="2618849"/>
                  </a:lnTo>
                  <a:close/>
                </a:path>
              </a:pathLst>
            </a:custGeom>
            <a:solidFill>
              <a:srgbClr val="BCBABC"/>
            </a:solidFill>
          </p:spPr>
          <p:txBody>
            <a:bodyPr wrap="square" lIns="0" tIns="0" rIns="0" bIns="0" rtlCol="0"/>
            <a:lstStyle/>
            <a:p>
              <a:endParaRPr/>
            </a:p>
          </p:txBody>
        </p:sp>
        <p:sp>
          <p:nvSpPr>
            <p:cNvPr id="67" name="object 67"/>
            <p:cNvSpPr/>
            <p:nvPr/>
          </p:nvSpPr>
          <p:spPr>
            <a:xfrm>
              <a:off x="3574093" y="10950947"/>
              <a:ext cx="79375" cy="2619375"/>
            </a:xfrm>
            <a:custGeom>
              <a:avLst/>
              <a:gdLst/>
              <a:ahLst/>
              <a:cxnLst/>
              <a:rect l="l" t="t" r="r" b="b"/>
              <a:pathLst>
                <a:path w="79375" h="2619375">
                  <a:moveTo>
                    <a:pt x="10890" y="2618849"/>
                  </a:moveTo>
                  <a:lnTo>
                    <a:pt x="7010" y="2618849"/>
                  </a:lnTo>
                  <a:lnTo>
                    <a:pt x="0" y="2617779"/>
                  </a:lnTo>
                  <a:lnTo>
                    <a:pt x="0" y="1070"/>
                  </a:lnTo>
                  <a:lnTo>
                    <a:pt x="7010" y="0"/>
                  </a:lnTo>
                  <a:lnTo>
                    <a:pt x="10890" y="0"/>
                  </a:lnTo>
                  <a:lnTo>
                    <a:pt x="37424" y="5355"/>
                  </a:lnTo>
                  <a:lnTo>
                    <a:pt x="59116" y="19968"/>
                  </a:lnTo>
                  <a:lnTo>
                    <a:pt x="73753" y="41655"/>
                  </a:lnTo>
                  <a:lnTo>
                    <a:pt x="79124" y="68234"/>
                  </a:lnTo>
                  <a:lnTo>
                    <a:pt x="79124" y="2550615"/>
                  </a:lnTo>
                  <a:lnTo>
                    <a:pt x="73753" y="2577194"/>
                  </a:lnTo>
                  <a:lnTo>
                    <a:pt x="59116" y="2598881"/>
                  </a:lnTo>
                  <a:lnTo>
                    <a:pt x="37424" y="2613493"/>
                  </a:lnTo>
                  <a:lnTo>
                    <a:pt x="10890" y="2618849"/>
                  </a:lnTo>
                  <a:close/>
                </a:path>
              </a:pathLst>
            </a:custGeom>
            <a:solidFill>
              <a:srgbClr val="9A9999"/>
            </a:solidFill>
          </p:spPr>
          <p:txBody>
            <a:bodyPr wrap="square" lIns="0" tIns="0" rIns="0" bIns="0" rtlCol="0"/>
            <a:lstStyle/>
            <a:p>
              <a:endParaRPr/>
            </a:p>
          </p:txBody>
        </p:sp>
        <p:sp>
          <p:nvSpPr>
            <p:cNvPr id="68" name="object 68"/>
            <p:cNvSpPr/>
            <p:nvPr/>
          </p:nvSpPr>
          <p:spPr>
            <a:xfrm>
              <a:off x="4432050" y="10950947"/>
              <a:ext cx="137160" cy="2619375"/>
            </a:xfrm>
            <a:custGeom>
              <a:avLst/>
              <a:gdLst/>
              <a:ahLst/>
              <a:cxnLst/>
              <a:rect l="l" t="t" r="r" b="b"/>
              <a:pathLst>
                <a:path w="137160" h="2619375">
                  <a:moveTo>
                    <a:pt x="68448" y="2618849"/>
                  </a:moveTo>
                  <a:lnTo>
                    <a:pt x="41836" y="2613493"/>
                  </a:lnTo>
                  <a:lnTo>
                    <a:pt x="20075" y="2598881"/>
                  </a:lnTo>
                  <a:lnTo>
                    <a:pt x="5389" y="2577194"/>
                  </a:lnTo>
                  <a:lnTo>
                    <a:pt x="0" y="2550615"/>
                  </a:lnTo>
                  <a:lnTo>
                    <a:pt x="0" y="68234"/>
                  </a:lnTo>
                  <a:lnTo>
                    <a:pt x="5389" y="41655"/>
                  </a:lnTo>
                  <a:lnTo>
                    <a:pt x="20075" y="19968"/>
                  </a:lnTo>
                  <a:lnTo>
                    <a:pt x="41836" y="5355"/>
                  </a:lnTo>
                  <a:lnTo>
                    <a:pt x="68448" y="0"/>
                  </a:lnTo>
                  <a:lnTo>
                    <a:pt x="95042" y="5355"/>
                  </a:lnTo>
                  <a:lnTo>
                    <a:pt x="116737" y="19968"/>
                  </a:lnTo>
                  <a:lnTo>
                    <a:pt x="131352" y="41655"/>
                  </a:lnTo>
                  <a:lnTo>
                    <a:pt x="136708" y="68234"/>
                  </a:lnTo>
                  <a:lnTo>
                    <a:pt x="136708" y="2550615"/>
                  </a:lnTo>
                  <a:lnTo>
                    <a:pt x="131352" y="2577194"/>
                  </a:lnTo>
                  <a:lnTo>
                    <a:pt x="116737" y="2598881"/>
                  </a:lnTo>
                  <a:lnTo>
                    <a:pt x="95042" y="2613493"/>
                  </a:lnTo>
                  <a:lnTo>
                    <a:pt x="68448" y="2618849"/>
                  </a:lnTo>
                  <a:close/>
                </a:path>
              </a:pathLst>
            </a:custGeom>
            <a:solidFill>
              <a:srgbClr val="BCBABC"/>
            </a:solidFill>
          </p:spPr>
          <p:txBody>
            <a:bodyPr wrap="square" lIns="0" tIns="0" rIns="0" bIns="0" rtlCol="0"/>
            <a:lstStyle/>
            <a:p>
              <a:endParaRPr/>
            </a:p>
          </p:txBody>
        </p:sp>
        <p:sp>
          <p:nvSpPr>
            <p:cNvPr id="69" name="object 69"/>
            <p:cNvSpPr/>
            <p:nvPr/>
          </p:nvSpPr>
          <p:spPr>
            <a:xfrm>
              <a:off x="4500310" y="13569453"/>
              <a:ext cx="7620" cy="635"/>
            </a:xfrm>
            <a:custGeom>
              <a:avLst/>
              <a:gdLst/>
              <a:ahLst/>
              <a:cxnLst/>
              <a:rect l="l" t="t" r="r" b="b"/>
              <a:pathLst>
                <a:path w="7620" h="634">
                  <a:moveTo>
                    <a:pt x="187" y="342"/>
                  </a:moveTo>
                  <a:lnTo>
                    <a:pt x="0" y="342"/>
                  </a:lnTo>
                  <a:lnTo>
                    <a:pt x="7004" y="0"/>
                  </a:lnTo>
                  <a:lnTo>
                    <a:pt x="187" y="342"/>
                  </a:lnTo>
                  <a:close/>
                </a:path>
              </a:pathLst>
            </a:custGeom>
            <a:solidFill>
              <a:srgbClr val="756E56"/>
            </a:solidFill>
          </p:spPr>
          <p:txBody>
            <a:bodyPr wrap="square" lIns="0" tIns="0" rIns="0" bIns="0" rtlCol="0"/>
            <a:lstStyle/>
            <a:p>
              <a:endParaRPr/>
            </a:p>
          </p:txBody>
        </p:sp>
        <p:sp>
          <p:nvSpPr>
            <p:cNvPr id="70" name="object 70"/>
            <p:cNvSpPr/>
            <p:nvPr/>
          </p:nvSpPr>
          <p:spPr>
            <a:xfrm>
              <a:off x="4489634" y="10950947"/>
              <a:ext cx="79375" cy="2619375"/>
            </a:xfrm>
            <a:custGeom>
              <a:avLst/>
              <a:gdLst/>
              <a:ahLst/>
              <a:cxnLst/>
              <a:rect l="l" t="t" r="r" b="b"/>
              <a:pathLst>
                <a:path w="79375" h="2619375">
                  <a:moveTo>
                    <a:pt x="7010" y="2618849"/>
                  </a:moveTo>
                  <a:lnTo>
                    <a:pt x="0" y="2617779"/>
                  </a:lnTo>
                  <a:lnTo>
                    <a:pt x="0" y="1070"/>
                  </a:lnTo>
                  <a:lnTo>
                    <a:pt x="7010" y="0"/>
                  </a:lnTo>
                  <a:lnTo>
                    <a:pt x="10863" y="0"/>
                  </a:lnTo>
                  <a:lnTo>
                    <a:pt x="37458" y="5355"/>
                  </a:lnTo>
                  <a:lnTo>
                    <a:pt x="59152" y="19968"/>
                  </a:lnTo>
                  <a:lnTo>
                    <a:pt x="73768" y="41655"/>
                  </a:lnTo>
                  <a:lnTo>
                    <a:pt x="79124" y="68234"/>
                  </a:lnTo>
                  <a:lnTo>
                    <a:pt x="79124" y="2550615"/>
                  </a:lnTo>
                  <a:lnTo>
                    <a:pt x="67290" y="2589014"/>
                  </a:lnTo>
                  <a:lnTo>
                    <a:pt x="36792" y="2613765"/>
                  </a:lnTo>
                  <a:lnTo>
                    <a:pt x="17681" y="2618506"/>
                  </a:lnTo>
                  <a:close/>
                </a:path>
              </a:pathLst>
            </a:custGeom>
            <a:solidFill>
              <a:srgbClr val="9A9999"/>
            </a:solidFill>
          </p:spPr>
          <p:txBody>
            <a:bodyPr wrap="square" lIns="0" tIns="0" rIns="0" bIns="0" rtlCol="0"/>
            <a:lstStyle/>
            <a:p>
              <a:endParaRPr/>
            </a:p>
          </p:txBody>
        </p:sp>
        <p:sp>
          <p:nvSpPr>
            <p:cNvPr id="71" name="object 71"/>
            <p:cNvSpPr/>
            <p:nvPr/>
          </p:nvSpPr>
          <p:spPr>
            <a:xfrm>
              <a:off x="2649482" y="10487832"/>
              <a:ext cx="386080" cy="257175"/>
            </a:xfrm>
            <a:custGeom>
              <a:avLst/>
              <a:gdLst/>
              <a:ahLst/>
              <a:cxnLst/>
              <a:rect l="l" t="t" r="r" b="b"/>
              <a:pathLst>
                <a:path w="386080" h="257175">
                  <a:moveTo>
                    <a:pt x="164296" y="256806"/>
                  </a:moveTo>
                  <a:lnTo>
                    <a:pt x="151509" y="255271"/>
                  </a:lnTo>
                  <a:lnTo>
                    <a:pt x="135628" y="246939"/>
                  </a:lnTo>
                  <a:lnTo>
                    <a:pt x="122141" y="237653"/>
                  </a:lnTo>
                  <a:lnTo>
                    <a:pt x="116533" y="233258"/>
                  </a:lnTo>
                  <a:lnTo>
                    <a:pt x="74415" y="231921"/>
                  </a:lnTo>
                  <a:lnTo>
                    <a:pt x="55122" y="211705"/>
                  </a:lnTo>
                  <a:lnTo>
                    <a:pt x="36451" y="191214"/>
                  </a:lnTo>
                  <a:lnTo>
                    <a:pt x="18393" y="170472"/>
                  </a:lnTo>
                  <a:lnTo>
                    <a:pt x="936" y="149505"/>
                  </a:lnTo>
                  <a:lnTo>
                    <a:pt x="24564" y="126225"/>
                  </a:lnTo>
                  <a:lnTo>
                    <a:pt x="10154" y="104450"/>
                  </a:lnTo>
                  <a:lnTo>
                    <a:pt x="1535" y="89010"/>
                  </a:lnTo>
                  <a:lnTo>
                    <a:pt x="0" y="81270"/>
                  </a:lnTo>
                  <a:lnTo>
                    <a:pt x="53967" y="66123"/>
                  </a:lnTo>
                  <a:lnTo>
                    <a:pt x="165555" y="33232"/>
                  </a:lnTo>
                  <a:lnTo>
                    <a:pt x="219175" y="18555"/>
                  </a:lnTo>
                  <a:lnTo>
                    <a:pt x="268679" y="7102"/>
                  </a:lnTo>
                  <a:lnTo>
                    <a:pt x="312069" y="406"/>
                  </a:lnTo>
                  <a:lnTo>
                    <a:pt x="347344" y="0"/>
                  </a:lnTo>
                  <a:lnTo>
                    <a:pt x="372504" y="7417"/>
                  </a:lnTo>
                  <a:lnTo>
                    <a:pt x="386061" y="25311"/>
                  </a:lnTo>
                  <a:lnTo>
                    <a:pt x="385427" y="52179"/>
                  </a:lnTo>
                  <a:lnTo>
                    <a:pt x="347351" y="122478"/>
                  </a:lnTo>
                  <a:lnTo>
                    <a:pt x="312789" y="160729"/>
                  </a:lnTo>
                  <a:lnTo>
                    <a:pt x="269799" y="197594"/>
                  </a:lnTo>
                  <a:lnTo>
                    <a:pt x="219821" y="230483"/>
                  </a:lnTo>
                  <a:lnTo>
                    <a:pt x="164296" y="256806"/>
                  </a:lnTo>
                  <a:close/>
                </a:path>
              </a:pathLst>
            </a:custGeom>
            <a:solidFill>
              <a:srgbClr val="2E0C11"/>
            </a:solidFill>
          </p:spPr>
          <p:txBody>
            <a:bodyPr wrap="square" lIns="0" tIns="0" rIns="0" bIns="0" rtlCol="0"/>
            <a:lstStyle/>
            <a:p>
              <a:endParaRPr/>
            </a:p>
          </p:txBody>
        </p:sp>
        <p:sp>
          <p:nvSpPr>
            <p:cNvPr id="72" name="object 72"/>
            <p:cNvSpPr/>
            <p:nvPr/>
          </p:nvSpPr>
          <p:spPr>
            <a:xfrm>
              <a:off x="3176485" y="10020844"/>
              <a:ext cx="247601" cy="232309"/>
            </a:xfrm>
            <a:prstGeom prst="rect">
              <a:avLst/>
            </a:prstGeom>
            <a:blipFill>
              <a:blip r:embed="rId7" cstate="print"/>
              <a:stretch>
                <a:fillRect/>
              </a:stretch>
            </a:blipFill>
          </p:spPr>
          <p:txBody>
            <a:bodyPr wrap="square" lIns="0" tIns="0" rIns="0" bIns="0" rtlCol="0"/>
            <a:lstStyle/>
            <a:p>
              <a:endParaRPr/>
            </a:p>
          </p:txBody>
        </p:sp>
        <p:sp>
          <p:nvSpPr>
            <p:cNvPr id="73" name="object 73"/>
            <p:cNvSpPr/>
            <p:nvPr/>
          </p:nvSpPr>
          <p:spPr>
            <a:xfrm>
              <a:off x="3109058" y="10164206"/>
              <a:ext cx="268605" cy="152400"/>
            </a:xfrm>
            <a:custGeom>
              <a:avLst/>
              <a:gdLst/>
              <a:ahLst/>
              <a:cxnLst/>
              <a:rect l="l" t="t" r="r" b="b"/>
              <a:pathLst>
                <a:path w="268604" h="152400">
                  <a:moveTo>
                    <a:pt x="32820" y="151988"/>
                  </a:moveTo>
                  <a:lnTo>
                    <a:pt x="16730" y="146611"/>
                  </a:lnTo>
                  <a:lnTo>
                    <a:pt x="5267" y="135715"/>
                  </a:lnTo>
                  <a:lnTo>
                    <a:pt x="0" y="120454"/>
                  </a:lnTo>
                  <a:lnTo>
                    <a:pt x="1998" y="103730"/>
                  </a:lnTo>
                  <a:lnTo>
                    <a:pt x="10168" y="88612"/>
                  </a:lnTo>
                  <a:lnTo>
                    <a:pt x="23314" y="76504"/>
                  </a:lnTo>
                  <a:lnTo>
                    <a:pt x="40244" y="68811"/>
                  </a:lnTo>
                  <a:lnTo>
                    <a:pt x="82408" y="56460"/>
                  </a:lnTo>
                  <a:lnTo>
                    <a:pt x="124470" y="41851"/>
                  </a:lnTo>
                  <a:lnTo>
                    <a:pt x="166335" y="24935"/>
                  </a:lnTo>
                  <a:lnTo>
                    <a:pt x="207913" y="5661"/>
                  </a:lnTo>
                  <a:lnTo>
                    <a:pt x="226050" y="0"/>
                  </a:lnTo>
                  <a:lnTo>
                    <a:pt x="243133" y="911"/>
                  </a:lnTo>
                  <a:lnTo>
                    <a:pt x="257237" y="8144"/>
                  </a:lnTo>
                  <a:lnTo>
                    <a:pt x="266433" y="21448"/>
                  </a:lnTo>
                  <a:lnTo>
                    <a:pt x="268373" y="38657"/>
                  </a:lnTo>
                  <a:lnTo>
                    <a:pt x="262707" y="56569"/>
                  </a:lnTo>
                  <a:lnTo>
                    <a:pt x="233092" y="84866"/>
                  </a:lnTo>
                  <a:lnTo>
                    <a:pt x="188216" y="105047"/>
                  </a:lnTo>
                  <a:lnTo>
                    <a:pt x="143000" y="122695"/>
                  </a:lnTo>
                  <a:lnTo>
                    <a:pt x="97549" y="137885"/>
                  </a:lnTo>
                  <a:lnTo>
                    <a:pt x="51964" y="150691"/>
                  </a:lnTo>
                  <a:lnTo>
                    <a:pt x="32820" y="151988"/>
                  </a:lnTo>
                  <a:close/>
                </a:path>
              </a:pathLst>
            </a:custGeom>
            <a:solidFill>
              <a:srgbClr val="2E0C11"/>
            </a:solidFill>
          </p:spPr>
          <p:txBody>
            <a:bodyPr wrap="square" lIns="0" tIns="0" rIns="0" bIns="0" rtlCol="0"/>
            <a:lstStyle/>
            <a:p>
              <a:endParaRPr/>
            </a:p>
          </p:txBody>
        </p:sp>
        <p:sp>
          <p:nvSpPr>
            <p:cNvPr id="74" name="object 74"/>
            <p:cNvSpPr/>
            <p:nvPr/>
          </p:nvSpPr>
          <p:spPr>
            <a:xfrm>
              <a:off x="3180306" y="10128329"/>
              <a:ext cx="128103" cy="240048"/>
            </a:xfrm>
            <a:prstGeom prst="rect">
              <a:avLst/>
            </a:prstGeom>
            <a:blipFill>
              <a:blip r:embed="rId8" cstate="print"/>
              <a:stretch>
                <a:fillRect/>
              </a:stretch>
            </a:blipFill>
          </p:spPr>
          <p:txBody>
            <a:bodyPr wrap="square" lIns="0" tIns="0" rIns="0" bIns="0" rtlCol="0"/>
            <a:lstStyle/>
            <a:p>
              <a:endParaRPr/>
            </a:p>
          </p:txBody>
        </p:sp>
        <p:sp>
          <p:nvSpPr>
            <p:cNvPr id="75" name="object 75"/>
            <p:cNvSpPr/>
            <p:nvPr/>
          </p:nvSpPr>
          <p:spPr>
            <a:xfrm>
              <a:off x="3024100" y="10280024"/>
              <a:ext cx="288925" cy="134620"/>
            </a:xfrm>
            <a:custGeom>
              <a:avLst/>
              <a:gdLst/>
              <a:ahLst/>
              <a:cxnLst/>
              <a:rect l="l" t="t" r="r" b="b"/>
              <a:pathLst>
                <a:path w="288925" h="134620">
                  <a:moveTo>
                    <a:pt x="49529" y="134415"/>
                  </a:moveTo>
                  <a:lnTo>
                    <a:pt x="29474" y="133742"/>
                  </a:lnTo>
                  <a:lnTo>
                    <a:pt x="13556" y="126621"/>
                  </a:lnTo>
                  <a:lnTo>
                    <a:pt x="3242" y="114434"/>
                  </a:lnTo>
                  <a:lnTo>
                    <a:pt x="0" y="98558"/>
                  </a:lnTo>
                  <a:lnTo>
                    <a:pt x="4456" y="81972"/>
                  </a:lnTo>
                  <a:lnTo>
                    <a:pt x="15121" y="67619"/>
                  </a:lnTo>
                  <a:lnTo>
                    <a:pt x="30528" y="56828"/>
                  </a:lnTo>
                  <a:lnTo>
                    <a:pt x="49208" y="50928"/>
                  </a:lnTo>
                  <a:lnTo>
                    <a:pt x="94680" y="42742"/>
                  </a:lnTo>
                  <a:lnTo>
                    <a:pt x="140227" y="32197"/>
                  </a:lnTo>
                  <a:lnTo>
                    <a:pt x="185734" y="19245"/>
                  </a:lnTo>
                  <a:lnTo>
                    <a:pt x="231086" y="3833"/>
                  </a:lnTo>
                  <a:lnTo>
                    <a:pt x="250467" y="0"/>
                  </a:lnTo>
                  <a:lnTo>
                    <a:pt x="267795" y="2663"/>
                  </a:lnTo>
                  <a:lnTo>
                    <a:pt x="281143" y="11397"/>
                  </a:lnTo>
                  <a:lnTo>
                    <a:pt x="288589" y="25775"/>
                  </a:lnTo>
                  <a:lnTo>
                    <a:pt x="288041" y="43469"/>
                  </a:lnTo>
                  <a:lnTo>
                    <a:pt x="264970" y="76048"/>
                  </a:lnTo>
                  <a:lnTo>
                    <a:pt x="196516" y="102280"/>
                  </a:lnTo>
                  <a:lnTo>
                    <a:pt x="147546" y="115483"/>
                  </a:lnTo>
                  <a:lnTo>
                    <a:pt x="98515" y="126178"/>
                  </a:lnTo>
                  <a:lnTo>
                    <a:pt x="49529" y="134415"/>
                  </a:lnTo>
                  <a:close/>
                </a:path>
              </a:pathLst>
            </a:custGeom>
            <a:solidFill>
              <a:srgbClr val="2E0C11"/>
            </a:solidFill>
          </p:spPr>
          <p:txBody>
            <a:bodyPr wrap="square" lIns="0" tIns="0" rIns="0" bIns="0" rtlCol="0"/>
            <a:lstStyle/>
            <a:p>
              <a:endParaRPr/>
            </a:p>
          </p:txBody>
        </p:sp>
        <p:sp>
          <p:nvSpPr>
            <p:cNvPr id="76" name="object 76"/>
            <p:cNvSpPr/>
            <p:nvPr/>
          </p:nvSpPr>
          <p:spPr>
            <a:xfrm>
              <a:off x="3112831" y="10233398"/>
              <a:ext cx="114258" cy="243100"/>
            </a:xfrm>
            <a:prstGeom prst="rect">
              <a:avLst/>
            </a:prstGeom>
            <a:blipFill>
              <a:blip r:embed="rId9" cstate="print"/>
              <a:stretch>
                <a:fillRect/>
              </a:stretch>
            </a:blipFill>
          </p:spPr>
          <p:txBody>
            <a:bodyPr wrap="square" lIns="0" tIns="0" rIns="0" bIns="0" rtlCol="0"/>
            <a:lstStyle/>
            <a:p>
              <a:endParaRPr/>
            </a:p>
          </p:txBody>
        </p:sp>
        <p:sp>
          <p:nvSpPr>
            <p:cNvPr id="77" name="object 77"/>
            <p:cNvSpPr/>
            <p:nvPr/>
          </p:nvSpPr>
          <p:spPr>
            <a:xfrm>
              <a:off x="2922284" y="10390905"/>
              <a:ext cx="309245" cy="114300"/>
            </a:xfrm>
            <a:custGeom>
              <a:avLst/>
              <a:gdLst/>
              <a:ahLst/>
              <a:cxnLst/>
              <a:rect l="l" t="t" r="r" b="b"/>
              <a:pathLst>
                <a:path w="309244" h="114300">
                  <a:moveTo>
                    <a:pt x="46613" y="113710"/>
                  </a:moveTo>
                  <a:lnTo>
                    <a:pt x="25798" y="110963"/>
                  </a:lnTo>
                  <a:lnTo>
                    <a:pt x="10181" y="102171"/>
                  </a:lnTo>
                  <a:lnTo>
                    <a:pt x="1127" y="88913"/>
                  </a:lnTo>
                  <a:lnTo>
                    <a:pt x="0" y="72770"/>
                  </a:lnTo>
                  <a:lnTo>
                    <a:pt x="6899" y="56757"/>
                  </a:lnTo>
                  <a:lnTo>
                    <a:pt x="20011" y="43603"/>
                  </a:lnTo>
                  <a:lnTo>
                    <a:pt x="37595" y="34464"/>
                  </a:lnTo>
                  <a:lnTo>
                    <a:pt x="57905" y="30492"/>
                  </a:lnTo>
                  <a:lnTo>
                    <a:pt x="106417" y="26959"/>
                  </a:lnTo>
                  <a:lnTo>
                    <a:pt x="155168" y="21093"/>
                  </a:lnTo>
                  <a:lnTo>
                    <a:pt x="204075" y="12768"/>
                  </a:lnTo>
                  <a:lnTo>
                    <a:pt x="253054" y="1860"/>
                  </a:lnTo>
                  <a:lnTo>
                    <a:pt x="273486" y="0"/>
                  </a:lnTo>
                  <a:lnTo>
                    <a:pt x="290877" y="4436"/>
                  </a:lnTo>
                  <a:lnTo>
                    <a:pt x="303312" y="14541"/>
                  </a:lnTo>
                  <a:lnTo>
                    <a:pt x="308872" y="29689"/>
                  </a:lnTo>
                  <a:lnTo>
                    <a:pt x="305824" y="47512"/>
                  </a:lnTo>
                  <a:lnTo>
                    <a:pt x="277501" y="78042"/>
                  </a:lnTo>
                  <a:lnTo>
                    <a:pt x="203357" y="97379"/>
                  </a:lnTo>
                  <a:lnTo>
                    <a:pt x="150927" y="105415"/>
                  </a:lnTo>
                  <a:lnTo>
                    <a:pt x="98653" y="110842"/>
                  </a:lnTo>
                  <a:lnTo>
                    <a:pt x="46613" y="113710"/>
                  </a:lnTo>
                  <a:close/>
                </a:path>
              </a:pathLst>
            </a:custGeom>
            <a:solidFill>
              <a:srgbClr val="2E0C11"/>
            </a:solidFill>
          </p:spPr>
          <p:txBody>
            <a:bodyPr wrap="square" lIns="0" tIns="0" rIns="0" bIns="0" rtlCol="0"/>
            <a:lstStyle/>
            <a:p>
              <a:endParaRPr/>
            </a:p>
          </p:txBody>
        </p:sp>
        <p:sp>
          <p:nvSpPr>
            <p:cNvPr id="78" name="object 78"/>
            <p:cNvSpPr/>
            <p:nvPr/>
          </p:nvSpPr>
          <p:spPr>
            <a:xfrm>
              <a:off x="3012487" y="10333629"/>
              <a:ext cx="117232" cy="242431"/>
            </a:xfrm>
            <a:prstGeom prst="rect">
              <a:avLst/>
            </a:prstGeom>
            <a:blipFill>
              <a:blip r:embed="rId10" cstate="print"/>
              <a:stretch>
                <a:fillRect/>
              </a:stretch>
            </a:blipFill>
          </p:spPr>
          <p:txBody>
            <a:bodyPr wrap="square" lIns="0" tIns="0" rIns="0" bIns="0" rtlCol="0"/>
            <a:lstStyle/>
            <a:p>
              <a:endParaRPr/>
            </a:p>
          </p:txBody>
        </p:sp>
        <p:sp>
          <p:nvSpPr>
            <p:cNvPr id="79" name="object 79"/>
            <p:cNvSpPr/>
            <p:nvPr/>
          </p:nvSpPr>
          <p:spPr>
            <a:xfrm>
              <a:off x="4433018" y="10487832"/>
              <a:ext cx="386715" cy="257175"/>
            </a:xfrm>
            <a:custGeom>
              <a:avLst/>
              <a:gdLst/>
              <a:ahLst/>
              <a:cxnLst/>
              <a:rect l="l" t="t" r="r" b="b"/>
              <a:pathLst>
                <a:path w="386714" h="257175">
                  <a:moveTo>
                    <a:pt x="221768" y="256806"/>
                  </a:moveTo>
                  <a:lnTo>
                    <a:pt x="166213" y="230483"/>
                  </a:lnTo>
                  <a:lnTo>
                    <a:pt x="116221" y="197594"/>
                  </a:lnTo>
                  <a:lnTo>
                    <a:pt x="73229" y="160729"/>
                  </a:lnTo>
                  <a:lnTo>
                    <a:pt x="38674" y="122478"/>
                  </a:lnTo>
                  <a:lnTo>
                    <a:pt x="13993" y="85432"/>
                  </a:lnTo>
                  <a:lnTo>
                    <a:pt x="0" y="25311"/>
                  </a:lnTo>
                  <a:lnTo>
                    <a:pt x="13561" y="7417"/>
                  </a:lnTo>
                  <a:lnTo>
                    <a:pt x="38725" y="0"/>
                  </a:lnTo>
                  <a:lnTo>
                    <a:pt x="74010" y="406"/>
                  </a:lnTo>
                  <a:lnTo>
                    <a:pt x="117414" y="7102"/>
                  </a:lnTo>
                  <a:lnTo>
                    <a:pt x="166937" y="18555"/>
                  </a:lnTo>
                  <a:lnTo>
                    <a:pt x="220578" y="33232"/>
                  </a:lnTo>
                  <a:lnTo>
                    <a:pt x="332210" y="66123"/>
                  </a:lnTo>
                  <a:lnTo>
                    <a:pt x="386199" y="81270"/>
                  </a:lnTo>
                  <a:lnTo>
                    <a:pt x="384531" y="89010"/>
                  </a:lnTo>
                  <a:lnTo>
                    <a:pt x="375864" y="104450"/>
                  </a:lnTo>
                  <a:lnTo>
                    <a:pt x="366143" y="119539"/>
                  </a:lnTo>
                  <a:lnTo>
                    <a:pt x="361314" y="126225"/>
                  </a:lnTo>
                  <a:lnTo>
                    <a:pt x="385129" y="149505"/>
                  </a:lnTo>
                  <a:lnTo>
                    <a:pt x="349540" y="191214"/>
                  </a:lnTo>
                  <a:lnTo>
                    <a:pt x="311543" y="231921"/>
                  </a:lnTo>
                  <a:lnTo>
                    <a:pt x="269532" y="233258"/>
                  </a:lnTo>
                  <a:lnTo>
                    <a:pt x="250316" y="246939"/>
                  </a:lnTo>
                  <a:lnTo>
                    <a:pt x="234481" y="255271"/>
                  </a:lnTo>
                  <a:lnTo>
                    <a:pt x="221768" y="256806"/>
                  </a:lnTo>
                  <a:close/>
                </a:path>
              </a:pathLst>
            </a:custGeom>
            <a:solidFill>
              <a:srgbClr val="2E0C11"/>
            </a:solidFill>
          </p:spPr>
          <p:txBody>
            <a:bodyPr wrap="square" lIns="0" tIns="0" rIns="0" bIns="0" rtlCol="0"/>
            <a:lstStyle/>
            <a:p>
              <a:endParaRPr/>
            </a:p>
          </p:txBody>
        </p:sp>
        <p:sp>
          <p:nvSpPr>
            <p:cNvPr id="80" name="object 80"/>
            <p:cNvSpPr/>
            <p:nvPr/>
          </p:nvSpPr>
          <p:spPr>
            <a:xfrm>
              <a:off x="4044489" y="10020844"/>
              <a:ext cx="247557" cy="232309"/>
            </a:xfrm>
            <a:prstGeom prst="rect">
              <a:avLst/>
            </a:prstGeom>
            <a:blipFill>
              <a:blip r:embed="rId11" cstate="print"/>
              <a:stretch>
                <a:fillRect/>
              </a:stretch>
            </a:blipFill>
          </p:spPr>
          <p:txBody>
            <a:bodyPr wrap="square" lIns="0" tIns="0" rIns="0" bIns="0" rtlCol="0"/>
            <a:lstStyle/>
            <a:p>
              <a:endParaRPr/>
            </a:p>
          </p:txBody>
        </p:sp>
        <p:sp>
          <p:nvSpPr>
            <p:cNvPr id="81" name="object 81"/>
            <p:cNvSpPr/>
            <p:nvPr/>
          </p:nvSpPr>
          <p:spPr>
            <a:xfrm>
              <a:off x="4091122" y="10164206"/>
              <a:ext cx="268605" cy="152400"/>
            </a:xfrm>
            <a:custGeom>
              <a:avLst/>
              <a:gdLst/>
              <a:ahLst/>
              <a:cxnLst/>
              <a:rect l="l" t="t" r="r" b="b"/>
              <a:pathLst>
                <a:path w="268604" h="152400">
                  <a:moveTo>
                    <a:pt x="235563" y="151988"/>
                  </a:moveTo>
                  <a:lnTo>
                    <a:pt x="170824" y="137885"/>
                  </a:lnTo>
                  <a:lnTo>
                    <a:pt x="125354" y="122695"/>
                  </a:lnTo>
                  <a:lnTo>
                    <a:pt x="80135" y="105047"/>
                  </a:lnTo>
                  <a:lnTo>
                    <a:pt x="35292" y="84866"/>
                  </a:lnTo>
                  <a:lnTo>
                    <a:pt x="5647" y="56569"/>
                  </a:lnTo>
                  <a:lnTo>
                    <a:pt x="0" y="38657"/>
                  </a:lnTo>
                  <a:lnTo>
                    <a:pt x="1951" y="21448"/>
                  </a:lnTo>
                  <a:lnTo>
                    <a:pt x="11113" y="8144"/>
                  </a:lnTo>
                  <a:lnTo>
                    <a:pt x="25221" y="911"/>
                  </a:lnTo>
                  <a:lnTo>
                    <a:pt x="42323" y="0"/>
                  </a:lnTo>
                  <a:lnTo>
                    <a:pt x="60472" y="5661"/>
                  </a:lnTo>
                  <a:lnTo>
                    <a:pt x="102049" y="24935"/>
                  </a:lnTo>
                  <a:lnTo>
                    <a:pt x="143914" y="41851"/>
                  </a:lnTo>
                  <a:lnTo>
                    <a:pt x="185976" y="56460"/>
                  </a:lnTo>
                  <a:lnTo>
                    <a:pt x="228140" y="68811"/>
                  </a:lnTo>
                  <a:lnTo>
                    <a:pt x="245053" y="76504"/>
                  </a:lnTo>
                  <a:lnTo>
                    <a:pt x="258163" y="88612"/>
                  </a:lnTo>
                  <a:lnTo>
                    <a:pt x="266296" y="103730"/>
                  </a:lnTo>
                  <a:lnTo>
                    <a:pt x="268278" y="120454"/>
                  </a:lnTo>
                  <a:lnTo>
                    <a:pt x="263072" y="135715"/>
                  </a:lnTo>
                  <a:lnTo>
                    <a:pt x="251641" y="146611"/>
                  </a:lnTo>
                  <a:lnTo>
                    <a:pt x="235563" y="151988"/>
                  </a:lnTo>
                  <a:close/>
                </a:path>
              </a:pathLst>
            </a:custGeom>
            <a:solidFill>
              <a:srgbClr val="2E0C11"/>
            </a:solidFill>
          </p:spPr>
          <p:txBody>
            <a:bodyPr wrap="square" lIns="0" tIns="0" rIns="0" bIns="0" rtlCol="0"/>
            <a:lstStyle/>
            <a:p>
              <a:endParaRPr/>
            </a:p>
          </p:txBody>
        </p:sp>
        <p:sp>
          <p:nvSpPr>
            <p:cNvPr id="82" name="object 82"/>
            <p:cNvSpPr/>
            <p:nvPr/>
          </p:nvSpPr>
          <p:spPr>
            <a:xfrm>
              <a:off x="4160077" y="10128329"/>
              <a:ext cx="128149" cy="240048"/>
            </a:xfrm>
            <a:prstGeom prst="rect">
              <a:avLst/>
            </a:prstGeom>
            <a:blipFill>
              <a:blip r:embed="rId12" cstate="print"/>
              <a:stretch>
                <a:fillRect/>
              </a:stretch>
            </a:blipFill>
          </p:spPr>
          <p:txBody>
            <a:bodyPr wrap="square" lIns="0" tIns="0" rIns="0" bIns="0" rtlCol="0"/>
            <a:lstStyle/>
            <a:p>
              <a:endParaRPr/>
            </a:p>
          </p:txBody>
        </p:sp>
        <p:sp>
          <p:nvSpPr>
            <p:cNvPr id="83" name="object 83"/>
            <p:cNvSpPr/>
            <p:nvPr/>
          </p:nvSpPr>
          <p:spPr>
            <a:xfrm>
              <a:off x="4155876" y="10280024"/>
              <a:ext cx="288925" cy="134620"/>
            </a:xfrm>
            <a:custGeom>
              <a:avLst/>
              <a:gdLst/>
              <a:ahLst/>
              <a:cxnLst/>
              <a:rect l="l" t="t" r="r" b="b"/>
              <a:pathLst>
                <a:path w="288925" h="134620">
                  <a:moveTo>
                    <a:pt x="238952" y="134415"/>
                  </a:moveTo>
                  <a:lnTo>
                    <a:pt x="190039" y="126178"/>
                  </a:lnTo>
                  <a:lnTo>
                    <a:pt x="141030" y="115483"/>
                  </a:lnTo>
                  <a:lnTo>
                    <a:pt x="92041" y="102280"/>
                  </a:lnTo>
                  <a:lnTo>
                    <a:pt x="43188" y="86517"/>
                  </a:lnTo>
                  <a:lnTo>
                    <a:pt x="8900" y="60963"/>
                  </a:lnTo>
                  <a:lnTo>
                    <a:pt x="0" y="25775"/>
                  </a:lnTo>
                  <a:lnTo>
                    <a:pt x="7404" y="11397"/>
                  </a:lnTo>
                  <a:lnTo>
                    <a:pt x="20764" y="2663"/>
                  </a:lnTo>
                  <a:lnTo>
                    <a:pt x="38118" y="0"/>
                  </a:lnTo>
                  <a:lnTo>
                    <a:pt x="57503" y="3833"/>
                  </a:lnTo>
                  <a:lnTo>
                    <a:pt x="102838" y="19245"/>
                  </a:lnTo>
                  <a:lnTo>
                    <a:pt x="148308" y="32197"/>
                  </a:lnTo>
                  <a:lnTo>
                    <a:pt x="193819" y="42742"/>
                  </a:lnTo>
                  <a:lnTo>
                    <a:pt x="239274" y="50928"/>
                  </a:lnTo>
                  <a:lnTo>
                    <a:pt x="257958" y="56828"/>
                  </a:lnTo>
                  <a:lnTo>
                    <a:pt x="273374" y="67619"/>
                  </a:lnTo>
                  <a:lnTo>
                    <a:pt x="284048" y="81972"/>
                  </a:lnTo>
                  <a:lnTo>
                    <a:pt x="288509" y="98558"/>
                  </a:lnTo>
                  <a:lnTo>
                    <a:pt x="285263" y="114434"/>
                  </a:lnTo>
                  <a:lnTo>
                    <a:pt x="274939" y="126621"/>
                  </a:lnTo>
                  <a:lnTo>
                    <a:pt x="259012" y="133742"/>
                  </a:lnTo>
                  <a:lnTo>
                    <a:pt x="238952" y="134415"/>
                  </a:lnTo>
                  <a:close/>
                </a:path>
              </a:pathLst>
            </a:custGeom>
            <a:solidFill>
              <a:srgbClr val="2E0C11"/>
            </a:solidFill>
          </p:spPr>
          <p:txBody>
            <a:bodyPr wrap="square" lIns="0" tIns="0" rIns="0" bIns="0" rtlCol="0"/>
            <a:lstStyle/>
            <a:p>
              <a:endParaRPr/>
            </a:p>
          </p:txBody>
        </p:sp>
        <p:sp>
          <p:nvSpPr>
            <p:cNvPr id="84" name="object 84"/>
            <p:cNvSpPr/>
            <p:nvPr/>
          </p:nvSpPr>
          <p:spPr>
            <a:xfrm>
              <a:off x="4241503" y="10233398"/>
              <a:ext cx="114231" cy="243100"/>
            </a:xfrm>
            <a:prstGeom prst="rect">
              <a:avLst/>
            </a:prstGeom>
            <a:blipFill>
              <a:blip r:embed="rId13" cstate="print"/>
              <a:stretch>
                <a:fillRect/>
              </a:stretch>
            </a:blipFill>
          </p:spPr>
          <p:txBody>
            <a:bodyPr wrap="square" lIns="0" tIns="0" rIns="0" bIns="0" rtlCol="0"/>
            <a:lstStyle/>
            <a:p>
              <a:endParaRPr/>
            </a:p>
          </p:txBody>
        </p:sp>
        <p:sp>
          <p:nvSpPr>
            <p:cNvPr id="85" name="object 85"/>
            <p:cNvSpPr/>
            <p:nvPr/>
          </p:nvSpPr>
          <p:spPr>
            <a:xfrm>
              <a:off x="4237409" y="10390905"/>
              <a:ext cx="309245" cy="114300"/>
            </a:xfrm>
            <a:custGeom>
              <a:avLst/>
              <a:gdLst/>
              <a:ahLst/>
              <a:cxnLst/>
              <a:rect l="l" t="t" r="r" b="b"/>
              <a:pathLst>
                <a:path w="309245" h="114300">
                  <a:moveTo>
                    <a:pt x="262259" y="113710"/>
                  </a:moveTo>
                  <a:lnTo>
                    <a:pt x="210219" y="110842"/>
                  </a:lnTo>
                  <a:lnTo>
                    <a:pt x="157945" y="105415"/>
                  </a:lnTo>
                  <a:lnTo>
                    <a:pt x="105515" y="97379"/>
                  </a:lnTo>
                  <a:lnTo>
                    <a:pt x="53008" y="86684"/>
                  </a:lnTo>
                  <a:lnTo>
                    <a:pt x="14121" y="64308"/>
                  </a:lnTo>
                  <a:lnTo>
                    <a:pt x="0" y="29689"/>
                  </a:lnTo>
                  <a:lnTo>
                    <a:pt x="5572" y="14541"/>
                  </a:lnTo>
                  <a:lnTo>
                    <a:pt x="18005" y="4436"/>
                  </a:lnTo>
                  <a:lnTo>
                    <a:pt x="35390" y="0"/>
                  </a:lnTo>
                  <a:lnTo>
                    <a:pt x="55818" y="1860"/>
                  </a:lnTo>
                  <a:lnTo>
                    <a:pt x="104761" y="12768"/>
                  </a:lnTo>
                  <a:lnTo>
                    <a:pt x="153660" y="21093"/>
                  </a:lnTo>
                  <a:lnTo>
                    <a:pt x="202398" y="26959"/>
                  </a:lnTo>
                  <a:lnTo>
                    <a:pt x="250860" y="30492"/>
                  </a:lnTo>
                  <a:lnTo>
                    <a:pt x="271173" y="34464"/>
                  </a:lnTo>
                  <a:lnTo>
                    <a:pt x="288780" y="43603"/>
                  </a:lnTo>
                  <a:lnTo>
                    <a:pt x="301957" y="56757"/>
                  </a:lnTo>
                  <a:lnTo>
                    <a:pt x="308979" y="72770"/>
                  </a:lnTo>
                  <a:lnTo>
                    <a:pt x="307779" y="88913"/>
                  </a:lnTo>
                  <a:lnTo>
                    <a:pt x="298674" y="102171"/>
                  </a:lnTo>
                  <a:lnTo>
                    <a:pt x="283042" y="110963"/>
                  </a:lnTo>
                  <a:lnTo>
                    <a:pt x="262259" y="113710"/>
                  </a:lnTo>
                  <a:close/>
                </a:path>
              </a:pathLst>
            </a:custGeom>
            <a:solidFill>
              <a:srgbClr val="2E0C11"/>
            </a:solidFill>
          </p:spPr>
          <p:txBody>
            <a:bodyPr wrap="square" lIns="0" tIns="0" rIns="0" bIns="0" rtlCol="0"/>
            <a:lstStyle/>
            <a:p>
              <a:endParaRPr/>
            </a:p>
          </p:txBody>
        </p:sp>
        <p:sp>
          <p:nvSpPr>
            <p:cNvPr id="86" name="object 86"/>
            <p:cNvSpPr/>
            <p:nvPr/>
          </p:nvSpPr>
          <p:spPr>
            <a:xfrm>
              <a:off x="4338753" y="10333629"/>
              <a:ext cx="117325" cy="242431"/>
            </a:xfrm>
            <a:prstGeom prst="rect">
              <a:avLst/>
            </a:prstGeom>
            <a:blipFill>
              <a:blip r:embed="rId14" cstate="print"/>
              <a:stretch>
                <a:fillRect/>
              </a:stretch>
            </a:blipFill>
          </p:spPr>
          <p:txBody>
            <a:bodyPr wrap="square" lIns="0" tIns="0" rIns="0" bIns="0" rtlCol="0"/>
            <a:lstStyle/>
            <a:p>
              <a:endParaRPr/>
            </a:p>
          </p:txBody>
        </p:sp>
        <p:sp>
          <p:nvSpPr>
            <p:cNvPr id="87" name="object 87"/>
            <p:cNvSpPr/>
            <p:nvPr/>
          </p:nvSpPr>
          <p:spPr>
            <a:xfrm>
              <a:off x="7865400" y="8488366"/>
              <a:ext cx="2433681" cy="4795650"/>
            </a:xfrm>
            <a:prstGeom prst="rect">
              <a:avLst/>
            </a:prstGeom>
            <a:blipFill>
              <a:blip r:embed="rId15" cstate="print"/>
              <a:stretch>
                <a:fillRect/>
              </a:stretch>
            </a:blipFill>
          </p:spPr>
          <p:txBody>
            <a:bodyPr wrap="square" lIns="0" tIns="0" rIns="0" bIns="0" rtlCol="0"/>
            <a:lstStyle/>
            <a:p>
              <a:endParaRPr/>
            </a:p>
          </p:txBody>
        </p:sp>
        <p:sp>
          <p:nvSpPr>
            <p:cNvPr id="88" name="object 88"/>
            <p:cNvSpPr/>
            <p:nvPr/>
          </p:nvSpPr>
          <p:spPr>
            <a:xfrm>
              <a:off x="9085051" y="10950947"/>
              <a:ext cx="137160" cy="2619375"/>
            </a:xfrm>
            <a:custGeom>
              <a:avLst/>
              <a:gdLst/>
              <a:ahLst/>
              <a:cxnLst/>
              <a:rect l="l" t="t" r="r" b="b"/>
              <a:pathLst>
                <a:path w="137159" h="2619375">
                  <a:moveTo>
                    <a:pt x="68234" y="2618849"/>
                  </a:moveTo>
                  <a:lnTo>
                    <a:pt x="41655" y="2613493"/>
                  </a:lnTo>
                  <a:lnTo>
                    <a:pt x="19968" y="2598881"/>
                  </a:lnTo>
                  <a:lnTo>
                    <a:pt x="5355" y="2577194"/>
                  </a:lnTo>
                  <a:lnTo>
                    <a:pt x="0" y="2550615"/>
                  </a:lnTo>
                  <a:lnTo>
                    <a:pt x="0" y="68234"/>
                  </a:lnTo>
                  <a:lnTo>
                    <a:pt x="5355" y="41655"/>
                  </a:lnTo>
                  <a:lnTo>
                    <a:pt x="19968" y="19968"/>
                  </a:lnTo>
                  <a:lnTo>
                    <a:pt x="41655" y="5355"/>
                  </a:lnTo>
                  <a:lnTo>
                    <a:pt x="68234" y="0"/>
                  </a:lnTo>
                  <a:lnTo>
                    <a:pt x="94854" y="5355"/>
                  </a:lnTo>
                  <a:lnTo>
                    <a:pt x="116633" y="19968"/>
                  </a:lnTo>
                  <a:lnTo>
                    <a:pt x="131338" y="41655"/>
                  </a:lnTo>
                  <a:lnTo>
                    <a:pt x="136735" y="68234"/>
                  </a:lnTo>
                  <a:lnTo>
                    <a:pt x="136735" y="2550615"/>
                  </a:lnTo>
                  <a:lnTo>
                    <a:pt x="131338" y="2577194"/>
                  </a:lnTo>
                  <a:lnTo>
                    <a:pt x="116633" y="2598881"/>
                  </a:lnTo>
                  <a:lnTo>
                    <a:pt x="94854" y="2613493"/>
                  </a:lnTo>
                  <a:lnTo>
                    <a:pt x="68234" y="2618849"/>
                  </a:lnTo>
                  <a:close/>
                </a:path>
              </a:pathLst>
            </a:custGeom>
            <a:solidFill>
              <a:srgbClr val="BCBABC"/>
            </a:solidFill>
          </p:spPr>
          <p:txBody>
            <a:bodyPr wrap="square" lIns="0" tIns="0" rIns="0" bIns="0" rtlCol="0"/>
            <a:lstStyle/>
            <a:p>
              <a:endParaRPr/>
            </a:p>
          </p:txBody>
        </p:sp>
        <p:sp>
          <p:nvSpPr>
            <p:cNvPr id="89" name="object 89"/>
            <p:cNvSpPr/>
            <p:nvPr/>
          </p:nvSpPr>
          <p:spPr>
            <a:xfrm>
              <a:off x="9142581" y="10950947"/>
              <a:ext cx="79375" cy="2619375"/>
            </a:xfrm>
            <a:custGeom>
              <a:avLst/>
              <a:gdLst/>
              <a:ahLst/>
              <a:cxnLst/>
              <a:rect l="l" t="t" r="r" b="b"/>
              <a:pathLst>
                <a:path w="79375" h="2619375">
                  <a:moveTo>
                    <a:pt x="10435" y="2618849"/>
                  </a:moveTo>
                  <a:lnTo>
                    <a:pt x="0" y="2617779"/>
                  </a:lnTo>
                  <a:lnTo>
                    <a:pt x="0" y="1070"/>
                  </a:lnTo>
                  <a:lnTo>
                    <a:pt x="6957" y="0"/>
                  </a:lnTo>
                  <a:lnTo>
                    <a:pt x="10703" y="0"/>
                  </a:lnTo>
                  <a:lnTo>
                    <a:pt x="37323" y="5355"/>
                  </a:lnTo>
                  <a:lnTo>
                    <a:pt x="59102" y="19968"/>
                  </a:lnTo>
                  <a:lnTo>
                    <a:pt x="73807" y="41655"/>
                  </a:lnTo>
                  <a:lnTo>
                    <a:pt x="79205" y="68234"/>
                  </a:lnTo>
                  <a:lnTo>
                    <a:pt x="79205" y="2550615"/>
                  </a:lnTo>
                  <a:lnTo>
                    <a:pt x="73807" y="2577194"/>
                  </a:lnTo>
                  <a:lnTo>
                    <a:pt x="59102" y="2598881"/>
                  </a:lnTo>
                  <a:lnTo>
                    <a:pt x="37323" y="2613493"/>
                  </a:lnTo>
                  <a:lnTo>
                    <a:pt x="10703" y="2618849"/>
                  </a:lnTo>
                  <a:close/>
                </a:path>
              </a:pathLst>
            </a:custGeom>
            <a:solidFill>
              <a:srgbClr val="9A9999"/>
            </a:solidFill>
          </p:spPr>
          <p:txBody>
            <a:bodyPr wrap="square" lIns="0" tIns="0" rIns="0" bIns="0" rtlCol="0"/>
            <a:lstStyle/>
            <a:p>
              <a:endParaRPr/>
            </a:p>
          </p:txBody>
        </p:sp>
        <p:sp>
          <p:nvSpPr>
            <p:cNvPr id="90" name="object 90"/>
            <p:cNvSpPr/>
            <p:nvPr/>
          </p:nvSpPr>
          <p:spPr>
            <a:xfrm>
              <a:off x="10000457" y="10950947"/>
              <a:ext cx="137160" cy="2619375"/>
            </a:xfrm>
            <a:custGeom>
              <a:avLst/>
              <a:gdLst/>
              <a:ahLst/>
              <a:cxnLst/>
              <a:rect l="l" t="t" r="r" b="b"/>
              <a:pathLst>
                <a:path w="137159" h="2619375">
                  <a:moveTo>
                    <a:pt x="68501" y="2618849"/>
                  </a:moveTo>
                  <a:lnTo>
                    <a:pt x="41881" y="2613493"/>
                  </a:lnTo>
                  <a:lnTo>
                    <a:pt x="20102" y="2598881"/>
                  </a:lnTo>
                  <a:lnTo>
                    <a:pt x="5397" y="2577194"/>
                  </a:lnTo>
                  <a:lnTo>
                    <a:pt x="0" y="2550615"/>
                  </a:lnTo>
                  <a:lnTo>
                    <a:pt x="0" y="68234"/>
                  </a:lnTo>
                  <a:lnTo>
                    <a:pt x="5397" y="41655"/>
                  </a:lnTo>
                  <a:lnTo>
                    <a:pt x="20102" y="19968"/>
                  </a:lnTo>
                  <a:lnTo>
                    <a:pt x="41881" y="5355"/>
                  </a:lnTo>
                  <a:lnTo>
                    <a:pt x="68501" y="0"/>
                  </a:lnTo>
                  <a:lnTo>
                    <a:pt x="95080" y="5355"/>
                  </a:lnTo>
                  <a:lnTo>
                    <a:pt x="116767" y="19968"/>
                  </a:lnTo>
                  <a:lnTo>
                    <a:pt x="131379" y="41655"/>
                  </a:lnTo>
                  <a:lnTo>
                    <a:pt x="136735" y="68234"/>
                  </a:lnTo>
                  <a:lnTo>
                    <a:pt x="136735" y="2550615"/>
                  </a:lnTo>
                  <a:lnTo>
                    <a:pt x="131379" y="2577194"/>
                  </a:lnTo>
                  <a:lnTo>
                    <a:pt x="116767" y="2598881"/>
                  </a:lnTo>
                  <a:lnTo>
                    <a:pt x="95080" y="2613493"/>
                  </a:lnTo>
                  <a:lnTo>
                    <a:pt x="68501" y="2618849"/>
                  </a:lnTo>
                  <a:close/>
                </a:path>
              </a:pathLst>
            </a:custGeom>
            <a:solidFill>
              <a:srgbClr val="BCBABC"/>
            </a:solidFill>
          </p:spPr>
          <p:txBody>
            <a:bodyPr wrap="square" lIns="0" tIns="0" rIns="0" bIns="0" rtlCol="0"/>
            <a:lstStyle/>
            <a:p>
              <a:endParaRPr/>
            </a:p>
          </p:txBody>
        </p:sp>
        <p:sp>
          <p:nvSpPr>
            <p:cNvPr id="91" name="object 91"/>
            <p:cNvSpPr/>
            <p:nvPr/>
          </p:nvSpPr>
          <p:spPr>
            <a:xfrm>
              <a:off x="10057988" y="10950947"/>
              <a:ext cx="79375" cy="2619375"/>
            </a:xfrm>
            <a:custGeom>
              <a:avLst/>
              <a:gdLst/>
              <a:ahLst/>
              <a:cxnLst/>
              <a:rect l="l" t="t" r="r" b="b"/>
              <a:pathLst>
                <a:path w="79375" h="2619375">
                  <a:moveTo>
                    <a:pt x="10703" y="2618849"/>
                  </a:moveTo>
                  <a:lnTo>
                    <a:pt x="6957" y="2618849"/>
                  </a:lnTo>
                  <a:lnTo>
                    <a:pt x="0" y="2617779"/>
                  </a:lnTo>
                  <a:lnTo>
                    <a:pt x="0" y="1070"/>
                  </a:lnTo>
                  <a:lnTo>
                    <a:pt x="6957" y="0"/>
                  </a:lnTo>
                  <a:lnTo>
                    <a:pt x="10970" y="0"/>
                  </a:lnTo>
                  <a:lnTo>
                    <a:pt x="37549" y="5355"/>
                  </a:lnTo>
                  <a:lnTo>
                    <a:pt x="59236" y="19968"/>
                  </a:lnTo>
                  <a:lnTo>
                    <a:pt x="73849" y="41655"/>
                  </a:lnTo>
                  <a:lnTo>
                    <a:pt x="79205" y="68234"/>
                  </a:lnTo>
                  <a:lnTo>
                    <a:pt x="79205" y="2550615"/>
                  </a:lnTo>
                  <a:lnTo>
                    <a:pt x="73849" y="2577194"/>
                  </a:lnTo>
                  <a:lnTo>
                    <a:pt x="59236" y="2598881"/>
                  </a:lnTo>
                  <a:lnTo>
                    <a:pt x="37549" y="2613493"/>
                  </a:lnTo>
                  <a:lnTo>
                    <a:pt x="10970" y="2618849"/>
                  </a:lnTo>
                  <a:close/>
                </a:path>
              </a:pathLst>
            </a:custGeom>
            <a:solidFill>
              <a:srgbClr val="9A9999"/>
            </a:solidFill>
          </p:spPr>
          <p:txBody>
            <a:bodyPr wrap="square" lIns="0" tIns="0" rIns="0" bIns="0" rtlCol="0"/>
            <a:lstStyle/>
            <a:p>
              <a:endParaRPr/>
            </a:p>
          </p:txBody>
        </p:sp>
        <p:sp>
          <p:nvSpPr>
            <p:cNvPr id="92" name="object 92"/>
            <p:cNvSpPr/>
            <p:nvPr/>
          </p:nvSpPr>
          <p:spPr>
            <a:xfrm>
              <a:off x="4964516" y="8488366"/>
              <a:ext cx="2433413" cy="4795650"/>
            </a:xfrm>
            <a:prstGeom prst="rect">
              <a:avLst/>
            </a:prstGeom>
            <a:blipFill>
              <a:blip r:embed="rId16" cstate="print"/>
              <a:stretch>
                <a:fillRect/>
              </a:stretch>
            </a:blipFill>
          </p:spPr>
          <p:txBody>
            <a:bodyPr wrap="square" lIns="0" tIns="0" rIns="0" bIns="0" rtlCol="0"/>
            <a:lstStyle/>
            <a:p>
              <a:endParaRPr/>
            </a:p>
          </p:txBody>
        </p:sp>
        <p:sp>
          <p:nvSpPr>
            <p:cNvPr id="93" name="object 93"/>
            <p:cNvSpPr/>
            <p:nvPr/>
          </p:nvSpPr>
          <p:spPr>
            <a:xfrm>
              <a:off x="6183899" y="10950947"/>
              <a:ext cx="137160" cy="2619375"/>
            </a:xfrm>
            <a:custGeom>
              <a:avLst/>
              <a:gdLst/>
              <a:ahLst/>
              <a:cxnLst/>
              <a:rect l="l" t="t" r="r" b="b"/>
              <a:pathLst>
                <a:path w="137160" h="2619375">
                  <a:moveTo>
                    <a:pt x="68234" y="2618849"/>
                  </a:moveTo>
                  <a:lnTo>
                    <a:pt x="41655" y="2613493"/>
                  </a:lnTo>
                  <a:lnTo>
                    <a:pt x="19968" y="2598881"/>
                  </a:lnTo>
                  <a:lnTo>
                    <a:pt x="5355" y="2577194"/>
                  </a:lnTo>
                  <a:lnTo>
                    <a:pt x="0" y="2550615"/>
                  </a:lnTo>
                  <a:lnTo>
                    <a:pt x="0" y="68234"/>
                  </a:lnTo>
                  <a:lnTo>
                    <a:pt x="5355" y="41655"/>
                  </a:lnTo>
                  <a:lnTo>
                    <a:pt x="19968" y="19968"/>
                  </a:lnTo>
                  <a:lnTo>
                    <a:pt x="41655" y="5355"/>
                  </a:lnTo>
                  <a:lnTo>
                    <a:pt x="68234" y="0"/>
                  </a:lnTo>
                  <a:lnTo>
                    <a:pt x="94854" y="5355"/>
                  </a:lnTo>
                  <a:lnTo>
                    <a:pt x="116633" y="19968"/>
                  </a:lnTo>
                  <a:lnTo>
                    <a:pt x="131338" y="41655"/>
                  </a:lnTo>
                  <a:lnTo>
                    <a:pt x="136735" y="68234"/>
                  </a:lnTo>
                  <a:lnTo>
                    <a:pt x="136735" y="2550615"/>
                  </a:lnTo>
                  <a:lnTo>
                    <a:pt x="131338" y="2577194"/>
                  </a:lnTo>
                  <a:lnTo>
                    <a:pt x="116633" y="2598881"/>
                  </a:lnTo>
                  <a:lnTo>
                    <a:pt x="94854" y="2613493"/>
                  </a:lnTo>
                  <a:lnTo>
                    <a:pt x="68234" y="2618849"/>
                  </a:lnTo>
                  <a:close/>
                </a:path>
              </a:pathLst>
            </a:custGeom>
            <a:solidFill>
              <a:srgbClr val="BCBABC"/>
            </a:solidFill>
          </p:spPr>
          <p:txBody>
            <a:bodyPr wrap="square" lIns="0" tIns="0" rIns="0" bIns="0" rtlCol="0"/>
            <a:lstStyle/>
            <a:p>
              <a:endParaRPr/>
            </a:p>
          </p:txBody>
        </p:sp>
        <p:sp>
          <p:nvSpPr>
            <p:cNvPr id="94" name="object 94"/>
            <p:cNvSpPr/>
            <p:nvPr/>
          </p:nvSpPr>
          <p:spPr>
            <a:xfrm>
              <a:off x="6320635" y="11019180"/>
              <a:ext cx="0" cy="794385"/>
            </a:xfrm>
            <a:custGeom>
              <a:avLst/>
              <a:gdLst/>
              <a:ahLst/>
              <a:cxnLst/>
              <a:rect l="l" t="t" r="r" b="b"/>
              <a:pathLst>
                <a:path h="794384">
                  <a:moveTo>
                    <a:pt x="0" y="794190"/>
                  </a:moveTo>
                  <a:lnTo>
                    <a:pt x="0" y="0"/>
                  </a:lnTo>
                  <a:lnTo>
                    <a:pt x="0" y="794190"/>
                  </a:lnTo>
                  <a:close/>
                </a:path>
              </a:pathLst>
            </a:custGeom>
            <a:solidFill>
              <a:srgbClr val="A84A26"/>
            </a:solidFill>
          </p:spPr>
          <p:txBody>
            <a:bodyPr wrap="square" lIns="0" tIns="0" rIns="0" bIns="0" rtlCol="0"/>
            <a:lstStyle/>
            <a:p>
              <a:endParaRPr/>
            </a:p>
          </p:txBody>
        </p:sp>
        <p:sp>
          <p:nvSpPr>
            <p:cNvPr id="95" name="object 95"/>
            <p:cNvSpPr/>
            <p:nvPr/>
          </p:nvSpPr>
          <p:spPr>
            <a:xfrm>
              <a:off x="6241429" y="10950947"/>
              <a:ext cx="79375" cy="2619375"/>
            </a:xfrm>
            <a:custGeom>
              <a:avLst/>
              <a:gdLst/>
              <a:ahLst/>
              <a:cxnLst/>
              <a:rect l="l" t="t" r="r" b="b"/>
              <a:pathLst>
                <a:path w="79375" h="2619375">
                  <a:moveTo>
                    <a:pt x="10703" y="2618849"/>
                  </a:moveTo>
                  <a:lnTo>
                    <a:pt x="6957" y="2618849"/>
                  </a:lnTo>
                  <a:lnTo>
                    <a:pt x="0" y="2617779"/>
                  </a:lnTo>
                  <a:lnTo>
                    <a:pt x="0" y="1070"/>
                  </a:lnTo>
                  <a:lnTo>
                    <a:pt x="6957" y="0"/>
                  </a:lnTo>
                  <a:lnTo>
                    <a:pt x="10703" y="0"/>
                  </a:lnTo>
                  <a:lnTo>
                    <a:pt x="37323" y="5355"/>
                  </a:lnTo>
                  <a:lnTo>
                    <a:pt x="59102" y="19968"/>
                  </a:lnTo>
                  <a:lnTo>
                    <a:pt x="73807" y="41655"/>
                  </a:lnTo>
                  <a:lnTo>
                    <a:pt x="79205" y="68234"/>
                  </a:lnTo>
                  <a:lnTo>
                    <a:pt x="79205" y="2550615"/>
                  </a:lnTo>
                  <a:lnTo>
                    <a:pt x="73807" y="2577194"/>
                  </a:lnTo>
                  <a:lnTo>
                    <a:pt x="59102" y="2598881"/>
                  </a:lnTo>
                  <a:lnTo>
                    <a:pt x="37323" y="2613493"/>
                  </a:lnTo>
                  <a:lnTo>
                    <a:pt x="10703" y="2618849"/>
                  </a:lnTo>
                  <a:close/>
                </a:path>
              </a:pathLst>
            </a:custGeom>
            <a:solidFill>
              <a:srgbClr val="9A9999"/>
            </a:solidFill>
          </p:spPr>
          <p:txBody>
            <a:bodyPr wrap="square" lIns="0" tIns="0" rIns="0" bIns="0" rtlCol="0"/>
            <a:lstStyle/>
            <a:p>
              <a:endParaRPr/>
            </a:p>
          </p:txBody>
        </p:sp>
        <p:sp>
          <p:nvSpPr>
            <p:cNvPr id="96" name="object 96"/>
            <p:cNvSpPr/>
            <p:nvPr/>
          </p:nvSpPr>
          <p:spPr>
            <a:xfrm>
              <a:off x="7099573" y="10950947"/>
              <a:ext cx="137160" cy="2619375"/>
            </a:xfrm>
            <a:custGeom>
              <a:avLst/>
              <a:gdLst/>
              <a:ahLst/>
              <a:cxnLst/>
              <a:rect l="l" t="t" r="r" b="b"/>
              <a:pathLst>
                <a:path w="137159" h="2619375">
                  <a:moveTo>
                    <a:pt x="68234" y="2618849"/>
                  </a:moveTo>
                  <a:lnTo>
                    <a:pt x="41655" y="2613493"/>
                  </a:lnTo>
                  <a:lnTo>
                    <a:pt x="19968" y="2598881"/>
                  </a:lnTo>
                  <a:lnTo>
                    <a:pt x="5355" y="2577194"/>
                  </a:lnTo>
                  <a:lnTo>
                    <a:pt x="0" y="2550615"/>
                  </a:lnTo>
                  <a:lnTo>
                    <a:pt x="0" y="68234"/>
                  </a:lnTo>
                  <a:lnTo>
                    <a:pt x="5355" y="41655"/>
                  </a:lnTo>
                  <a:lnTo>
                    <a:pt x="19968" y="19968"/>
                  </a:lnTo>
                  <a:lnTo>
                    <a:pt x="41655" y="5355"/>
                  </a:lnTo>
                  <a:lnTo>
                    <a:pt x="68234" y="0"/>
                  </a:lnTo>
                  <a:lnTo>
                    <a:pt x="94854" y="5355"/>
                  </a:lnTo>
                  <a:lnTo>
                    <a:pt x="116633" y="19968"/>
                  </a:lnTo>
                  <a:lnTo>
                    <a:pt x="131338" y="41655"/>
                  </a:lnTo>
                  <a:lnTo>
                    <a:pt x="136735" y="68234"/>
                  </a:lnTo>
                  <a:lnTo>
                    <a:pt x="136735" y="2550615"/>
                  </a:lnTo>
                  <a:lnTo>
                    <a:pt x="131338" y="2577194"/>
                  </a:lnTo>
                  <a:lnTo>
                    <a:pt x="116633" y="2598881"/>
                  </a:lnTo>
                  <a:lnTo>
                    <a:pt x="94854" y="2613493"/>
                  </a:lnTo>
                  <a:lnTo>
                    <a:pt x="68234" y="2618849"/>
                  </a:lnTo>
                  <a:close/>
                </a:path>
              </a:pathLst>
            </a:custGeom>
            <a:solidFill>
              <a:srgbClr val="BCBABC"/>
            </a:solidFill>
          </p:spPr>
          <p:txBody>
            <a:bodyPr wrap="square" lIns="0" tIns="0" rIns="0" bIns="0" rtlCol="0"/>
            <a:lstStyle/>
            <a:p>
              <a:endParaRPr/>
            </a:p>
          </p:txBody>
        </p:sp>
        <p:sp>
          <p:nvSpPr>
            <p:cNvPr id="97" name="object 97"/>
            <p:cNvSpPr/>
            <p:nvPr/>
          </p:nvSpPr>
          <p:spPr>
            <a:xfrm>
              <a:off x="7157104" y="10950947"/>
              <a:ext cx="79375" cy="2619375"/>
            </a:xfrm>
            <a:custGeom>
              <a:avLst/>
              <a:gdLst/>
              <a:ahLst/>
              <a:cxnLst/>
              <a:rect l="l" t="t" r="r" b="b"/>
              <a:pathLst>
                <a:path w="79375" h="2619375">
                  <a:moveTo>
                    <a:pt x="10435" y="2618849"/>
                  </a:moveTo>
                  <a:lnTo>
                    <a:pt x="0" y="2617779"/>
                  </a:lnTo>
                  <a:lnTo>
                    <a:pt x="0" y="1070"/>
                  </a:lnTo>
                  <a:lnTo>
                    <a:pt x="6957" y="0"/>
                  </a:lnTo>
                  <a:lnTo>
                    <a:pt x="10703" y="0"/>
                  </a:lnTo>
                  <a:lnTo>
                    <a:pt x="37323" y="5355"/>
                  </a:lnTo>
                  <a:lnTo>
                    <a:pt x="59102" y="19968"/>
                  </a:lnTo>
                  <a:lnTo>
                    <a:pt x="73807" y="41655"/>
                  </a:lnTo>
                  <a:lnTo>
                    <a:pt x="79205" y="68234"/>
                  </a:lnTo>
                  <a:lnTo>
                    <a:pt x="79205" y="2550615"/>
                  </a:lnTo>
                  <a:lnTo>
                    <a:pt x="73807" y="2577194"/>
                  </a:lnTo>
                  <a:lnTo>
                    <a:pt x="59102" y="2598881"/>
                  </a:lnTo>
                  <a:lnTo>
                    <a:pt x="37323" y="2613493"/>
                  </a:lnTo>
                  <a:lnTo>
                    <a:pt x="10703" y="2618849"/>
                  </a:lnTo>
                  <a:close/>
                </a:path>
              </a:pathLst>
            </a:custGeom>
            <a:solidFill>
              <a:srgbClr val="9A9999"/>
            </a:solidFill>
          </p:spPr>
          <p:txBody>
            <a:bodyPr wrap="square" lIns="0" tIns="0" rIns="0" bIns="0" rtlCol="0"/>
            <a:lstStyle/>
            <a:p>
              <a:endParaRPr/>
            </a:p>
          </p:txBody>
        </p:sp>
      </p:grpSp>
      <p:sp>
        <p:nvSpPr>
          <p:cNvPr id="98" name="object 98"/>
          <p:cNvSpPr txBox="1"/>
          <p:nvPr/>
        </p:nvSpPr>
        <p:spPr>
          <a:xfrm>
            <a:off x="1274256" y="15579636"/>
            <a:ext cx="11562715" cy="632460"/>
          </a:xfrm>
          <a:prstGeom prst="rect">
            <a:avLst/>
          </a:prstGeom>
        </p:spPr>
        <p:txBody>
          <a:bodyPr vert="horz" wrap="square" lIns="0" tIns="16510" rIns="0" bIns="0" rtlCol="0">
            <a:spAutoFit/>
          </a:bodyPr>
          <a:lstStyle/>
          <a:p>
            <a:pPr marL="12700">
              <a:lnSpc>
                <a:spcPct val="100000"/>
              </a:lnSpc>
              <a:spcBef>
                <a:spcPts val="130"/>
              </a:spcBef>
            </a:pPr>
            <a:r>
              <a:rPr sz="3950" spc="-195" dirty="0">
                <a:latin typeface="Arial"/>
                <a:cs typeface="Arial"/>
              </a:rPr>
              <a:t>My </a:t>
            </a:r>
            <a:r>
              <a:rPr sz="3950" spc="75" dirty="0">
                <a:latin typeface="Arial"/>
                <a:cs typeface="Arial"/>
              </a:rPr>
              <a:t>teacher </a:t>
            </a:r>
            <a:r>
              <a:rPr sz="3950" spc="40" dirty="0">
                <a:latin typeface="Arial"/>
                <a:cs typeface="Arial"/>
              </a:rPr>
              <a:t>and </a:t>
            </a:r>
            <a:r>
              <a:rPr sz="3950" spc="20" dirty="0">
                <a:latin typeface="Arial"/>
                <a:cs typeface="Arial"/>
              </a:rPr>
              <a:t>friends </a:t>
            </a:r>
            <a:r>
              <a:rPr sz="3950" spc="70" dirty="0">
                <a:latin typeface="Arial"/>
                <a:cs typeface="Arial"/>
              </a:rPr>
              <a:t>will </a:t>
            </a:r>
            <a:r>
              <a:rPr sz="3950" spc="60" dirty="0">
                <a:latin typeface="Arial"/>
                <a:cs typeface="Arial"/>
              </a:rPr>
              <a:t>be </a:t>
            </a:r>
            <a:r>
              <a:rPr sz="3950" spc="-155" dirty="0">
                <a:latin typeface="Arial"/>
                <a:cs typeface="Arial"/>
              </a:rPr>
              <a:t>so </a:t>
            </a:r>
            <a:r>
              <a:rPr sz="3950" spc="10" dirty="0">
                <a:latin typeface="Arial"/>
                <a:cs typeface="Arial"/>
              </a:rPr>
              <a:t>happy </a:t>
            </a:r>
            <a:r>
              <a:rPr sz="3950" spc="140" dirty="0">
                <a:latin typeface="Arial"/>
                <a:cs typeface="Arial"/>
              </a:rPr>
              <a:t>to </a:t>
            </a:r>
            <a:r>
              <a:rPr sz="3950" spc="-95" dirty="0">
                <a:latin typeface="Arial"/>
                <a:cs typeface="Arial"/>
              </a:rPr>
              <a:t>see</a:t>
            </a:r>
            <a:r>
              <a:rPr sz="3950" spc="355" dirty="0">
                <a:latin typeface="Arial"/>
                <a:cs typeface="Arial"/>
              </a:rPr>
              <a:t> </a:t>
            </a:r>
            <a:r>
              <a:rPr sz="3950" spc="-55" dirty="0">
                <a:latin typeface="Arial"/>
                <a:cs typeface="Arial"/>
              </a:rPr>
              <a:t>me.</a:t>
            </a:r>
            <a:endParaRPr sz="395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5875">
              <a:lnSpc>
                <a:spcPct val="100000"/>
              </a:lnSpc>
              <a:spcBef>
                <a:spcPts val="110"/>
              </a:spcBef>
            </a:pPr>
            <a:r>
              <a:rPr spc="-1185" dirty="0"/>
              <a:t>The</a:t>
            </a:r>
            <a:r>
              <a:rPr spc="530" dirty="0"/>
              <a:t> </a:t>
            </a:r>
            <a:r>
              <a:rPr spc="-665" dirty="0"/>
              <a:t>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4267" y="3573249"/>
            <a:ext cx="11377678" cy="1173477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68021" y="15633614"/>
            <a:ext cx="11348720" cy="1927225"/>
          </a:xfrm>
          <a:prstGeom prst="rect">
            <a:avLst/>
          </a:prstGeom>
        </p:spPr>
        <p:txBody>
          <a:bodyPr vert="horz" wrap="square" lIns="0" tIns="66675" rIns="0" bIns="0" rtlCol="0">
            <a:spAutoFit/>
          </a:bodyPr>
          <a:lstStyle/>
          <a:p>
            <a:pPr marR="132715" algn="ctr">
              <a:lnSpc>
                <a:spcPct val="100000"/>
              </a:lnSpc>
              <a:spcBef>
                <a:spcPts val="525"/>
              </a:spcBef>
            </a:pPr>
            <a:r>
              <a:rPr sz="3800" spc="-25" dirty="0">
                <a:latin typeface="Arial"/>
                <a:cs typeface="Arial"/>
              </a:rPr>
              <a:t>People </a:t>
            </a:r>
            <a:r>
              <a:rPr sz="3800" spc="45" dirty="0">
                <a:latin typeface="Arial"/>
                <a:cs typeface="Arial"/>
              </a:rPr>
              <a:t>can </a:t>
            </a:r>
            <a:r>
              <a:rPr sz="3800" spc="135" dirty="0">
                <a:latin typeface="Arial"/>
                <a:cs typeface="Arial"/>
              </a:rPr>
              <a:t>get</a:t>
            </a:r>
            <a:r>
              <a:rPr sz="3800" spc="350" dirty="0">
                <a:latin typeface="Arial"/>
                <a:cs typeface="Arial"/>
              </a:rPr>
              <a:t> </a:t>
            </a:r>
            <a:r>
              <a:rPr sz="3800" spc="-55" dirty="0">
                <a:latin typeface="Arial"/>
                <a:cs typeface="Arial"/>
              </a:rPr>
              <a:t>sick.</a:t>
            </a:r>
            <a:endParaRPr sz="3800" dirty="0">
              <a:latin typeface="Arial"/>
              <a:cs typeface="Arial"/>
            </a:endParaRPr>
          </a:p>
          <a:p>
            <a:pPr algn="ctr">
              <a:lnSpc>
                <a:spcPct val="100000"/>
              </a:lnSpc>
              <a:spcBef>
                <a:spcPts val="430"/>
              </a:spcBef>
            </a:pPr>
            <a:r>
              <a:rPr sz="3800" spc="35" dirty="0">
                <a:latin typeface="Arial"/>
                <a:cs typeface="Arial"/>
              </a:rPr>
              <a:t>Corona </a:t>
            </a:r>
            <a:r>
              <a:rPr sz="3800" spc="-75" dirty="0">
                <a:latin typeface="Arial"/>
                <a:cs typeface="Arial"/>
              </a:rPr>
              <a:t>Virus </a:t>
            </a:r>
            <a:r>
              <a:rPr sz="3800" spc="-130" dirty="0">
                <a:latin typeface="Arial"/>
                <a:cs typeface="Arial"/>
              </a:rPr>
              <a:t>is </a:t>
            </a:r>
            <a:r>
              <a:rPr sz="3800" spc="10" dirty="0">
                <a:latin typeface="Arial"/>
                <a:cs typeface="Arial"/>
              </a:rPr>
              <a:t>lots </a:t>
            </a:r>
            <a:r>
              <a:rPr sz="3800" spc="155" dirty="0">
                <a:latin typeface="Arial"/>
                <a:cs typeface="Arial"/>
              </a:rPr>
              <a:t>of </a:t>
            </a:r>
            <a:r>
              <a:rPr sz="3800" spc="130" dirty="0">
                <a:latin typeface="Arial"/>
                <a:cs typeface="Arial"/>
              </a:rPr>
              <a:t>little </a:t>
            </a:r>
            <a:r>
              <a:rPr sz="3800" spc="-65" dirty="0">
                <a:latin typeface="Arial"/>
                <a:cs typeface="Arial"/>
              </a:rPr>
              <a:t>germs </a:t>
            </a:r>
            <a:r>
              <a:rPr sz="3800" spc="130" dirty="0">
                <a:latin typeface="Arial"/>
                <a:cs typeface="Arial"/>
              </a:rPr>
              <a:t>that </a:t>
            </a:r>
            <a:r>
              <a:rPr sz="3800" spc="-70" dirty="0">
                <a:latin typeface="Arial"/>
                <a:cs typeface="Arial"/>
              </a:rPr>
              <a:t>make</a:t>
            </a:r>
            <a:r>
              <a:rPr sz="3800" spc="-40" dirty="0">
                <a:latin typeface="Arial"/>
                <a:cs typeface="Arial"/>
              </a:rPr>
              <a:t> </a:t>
            </a:r>
            <a:r>
              <a:rPr sz="3800" spc="70" dirty="0">
                <a:latin typeface="Arial"/>
                <a:cs typeface="Arial"/>
              </a:rPr>
              <a:t>people</a:t>
            </a:r>
            <a:endParaRPr sz="3800" dirty="0">
              <a:latin typeface="Arial"/>
              <a:cs typeface="Arial"/>
            </a:endParaRPr>
          </a:p>
          <a:p>
            <a:pPr marR="132715" algn="ctr">
              <a:lnSpc>
                <a:spcPct val="100000"/>
              </a:lnSpc>
              <a:spcBef>
                <a:spcPts val="430"/>
              </a:spcBef>
            </a:pPr>
            <a:r>
              <a:rPr sz="3800" spc="100" dirty="0">
                <a:latin typeface="Arial"/>
                <a:cs typeface="Arial"/>
              </a:rPr>
              <a:t>feel</a:t>
            </a:r>
            <a:r>
              <a:rPr sz="3800" spc="125" dirty="0">
                <a:latin typeface="Arial"/>
                <a:cs typeface="Arial"/>
              </a:rPr>
              <a:t> </a:t>
            </a:r>
            <a:r>
              <a:rPr sz="3800" spc="-55" dirty="0">
                <a:latin typeface="Arial"/>
                <a:cs typeface="Arial"/>
              </a:rPr>
              <a:t>sick.</a:t>
            </a:r>
            <a:endParaRPr sz="3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5738" y="1833789"/>
            <a:ext cx="11377683" cy="113664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448933" y="15633614"/>
            <a:ext cx="11269980" cy="1293495"/>
          </a:xfrm>
          <a:prstGeom prst="rect">
            <a:avLst/>
          </a:prstGeom>
        </p:spPr>
        <p:txBody>
          <a:bodyPr vert="horz" wrap="square" lIns="0" tIns="11430" rIns="0" bIns="0" rtlCol="0">
            <a:spAutoFit/>
          </a:bodyPr>
          <a:lstStyle/>
          <a:p>
            <a:pPr marL="1223645" marR="5080" indent="-1211580">
              <a:lnSpc>
                <a:spcPct val="109500"/>
              </a:lnSpc>
              <a:spcBef>
                <a:spcPts val="90"/>
              </a:spcBef>
            </a:pPr>
            <a:r>
              <a:rPr sz="3800" spc="35" dirty="0">
                <a:latin typeface="Arial"/>
                <a:cs typeface="Arial"/>
              </a:rPr>
              <a:t>Corona </a:t>
            </a:r>
            <a:r>
              <a:rPr sz="3800" spc="-75" dirty="0">
                <a:latin typeface="Arial"/>
                <a:cs typeface="Arial"/>
              </a:rPr>
              <a:t>Virus </a:t>
            </a:r>
            <a:r>
              <a:rPr sz="3800" spc="-65" dirty="0">
                <a:latin typeface="Arial"/>
                <a:cs typeface="Arial"/>
              </a:rPr>
              <a:t>germs </a:t>
            </a:r>
            <a:r>
              <a:rPr sz="3800" spc="45" dirty="0">
                <a:latin typeface="Arial"/>
                <a:cs typeface="Arial"/>
              </a:rPr>
              <a:t>can </a:t>
            </a:r>
            <a:r>
              <a:rPr sz="3800" spc="55" dirty="0">
                <a:latin typeface="Arial"/>
                <a:cs typeface="Arial"/>
              </a:rPr>
              <a:t>be </a:t>
            </a:r>
            <a:r>
              <a:rPr sz="3800" spc="15" dirty="0">
                <a:latin typeface="Arial"/>
                <a:cs typeface="Arial"/>
              </a:rPr>
              <a:t>spread </a:t>
            </a:r>
            <a:r>
              <a:rPr sz="3800" spc="35" dirty="0">
                <a:latin typeface="Arial"/>
                <a:cs typeface="Arial"/>
              </a:rPr>
              <a:t>from </a:t>
            </a:r>
            <a:r>
              <a:rPr sz="3800" spc="-20" dirty="0">
                <a:latin typeface="Arial"/>
                <a:cs typeface="Arial"/>
              </a:rPr>
              <a:t>one </a:t>
            </a:r>
            <a:r>
              <a:rPr sz="3800" spc="-35" dirty="0">
                <a:latin typeface="Arial"/>
                <a:cs typeface="Arial"/>
              </a:rPr>
              <a:t>person  </a:t>
            </a:r>
            <a:r>
              <a:rPr sz="3800" spc="130" dirty="0">
                <a:latin typeface="Arial"/>
                <a:cs typeface="Arial"/>
              </a:rPr>
              <a:t>to </a:t>
            </a:r>
            <a:r>
              <a:rPr sz="3800" spc="35" dirty="0">
                <a:latin typeface="Arial"/>
                <a:cs typeface="Arial"/>
              </a:rPr>
              <a:t>another and </a:t>
            </a:r>
            <a:r>
              <a:rPr sz="3800" spc="-70" dirty="0">
                <a:latin typeface="Arial"/>
                <a:cs typeface="Arial"/>
              </a:rPr>
              <a:t>make </a:t>
            </a:r>
            <a:r>
              <a:rPr sz="3800" spc="-5" dirty="0">
                <a:latin typeface="Arial"/>
                <a:cs typeface="Arial"/>
              </a:rPr>
              <a:t>them </a:t>
            </a:r>
            <a:r>
              <a:rPr sz="3800" spc="100" dirty="0">
                <a:latin typeface="Arial"/>
                <a:cs typeface="Arial"/>
              </a:rPr>
              <a:t>feel </a:t>
            </a:r>
            <a:r>
              <a:rPr sz="3800" spc="-80" dirty="0">
                <a:latin typeface="Arial"/>
                <a:cs typeface="Arial"/>
              </a:rPr>
              <a:t>sick</a:t>
            </a:r>
            <a:r>
              <a:rPr sz="3800" spc="670" dirty="0">
                <a:latin typeface="Arial"/>
                <a:cs typeface="Arial"/>
              </a:rPr>
              <a:t> </a:t>
            </a:r>
            <a:r>
              <a:rPr sz="3800" spc="90" dirty="0">
                <a:latin typeface="Arial"/>
                <a:cs typeface="Arial"/>
              </a:rPr>
              <a:t>too.</a:t>
            </a:r>
            <a:endParaRPr sz="3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285378" y="7338861"/>
            <a:ext cx="2855595" cy="2205355"/>
            <a:chOff x="10285378" y="7338861"/>
            <a:chExt cx="2855595" cy="2205355"/>
          </a:xfrm>
        </p:grpSpPr>
        <p:sp>
          <p:nvSpPr>
            <p:cNvPr id="3" name="object 3"/>
            <p:cNvSpPr/>
            <p:nvPr/>
          </p:nvSpPr>
          <p:spPr>
            <a:xfrm>
              <a:off x="10285378" y="7338861"/>
              <a:ext cx="2205355" cy="2205355"/>
            </a:xfrm>
            <a:custGeom>
              <a:avLst/>
              <a:gdLst/>
              <a:ahLst/>
              <a:cxnLst/>
              <a:rect l="l" t="t" r="r" b="b"/>
              <a:pathLst>
                <a:path w="2205354" h="2205354">
                  <a:moveTo>
                    <a:pt x="1102520" y="2204836"/>
                  </a:moveTo>
                  <a:lnTo>
                    <a:pt x="1054697" y="2203817"/>
                  </a:lnTo>
                  <a:lnTo>
                    <a:pt x="1007395" y="2200789"/>
                  </a:lnTo>
                  <a:lnTo>
                    <a:pt x="960653" y="2195792"/>
                  </a:lnTo>
                  <a:lnTo>
                    <a:pt x="914515" y="2188868"/>
                  </a:lnTo>
                  <a:lnTo>
                    <a:pt x="869022" y="2180058"/>
                  </a:lnTo>
                  <a:lnTo>
                    <a:pt x="824213" y="2169405"/>
                  </a:lnTo>
                  <a:lnTo>
                    <a:pt x="780132" y="2156948"/>
                  </a:lnTo>
                  <a:lnTo>
                    <a:pt x="736820" y="2142730"/>
                  </a:lnTo>
                  <a:lnTo>
                    <a:pt x="694317" y="2126791"/>
                  </a:lnTo>
                  <a:lnTo>
                    <a:pt x="652665" y="2109174"/>
                  </a:lnTo>
                  <a:lnTo>
                    <a:pt x="611906" y="2089920"/>
                  </a:lnTo>
                  <a:lnTo>
                    <a:pt x="572081" y="2069069"/>
                  </a:lnTo>
                  <a:lnTo>
                    <a:pt x="533231" y="2046664"/>
                  </a:lnTo>
                  <a:lnTo>
                    <a:pt x="495398" y="2022746"/>
                  </a:lnTo>
                  <a:lnTo>
                    <a:pt x="458623" y="1997356"/>
                  </a:lnTo>
                  <a:lnTo>
                    <a:pt x="422948" y="1970535"/>
                  </a:lnTo>
                  <a:lnTo>
                    <a:pt x="388413" y="1942325"/>
                  </a:lnTo>
                  <a:lnTo>
                    <a:pt x="355060" y="1912768"/>
                  </a:lnTo>
                  <a:lnTo>
                    <a:pt x="322932" y="1881904"/>
                  </a:lnTo>
                  <a:lnTo>
                    <a:pt x="292068" y="1849775"/>
                  </a:lnTo>
                  <a:lnTo>
                    <a:pt x="262510" y="1816422"/>
                  </a:lnTo>
                  <a:lnTo>
                    <a:pt x="234300" y="1781888"/>
                  </a:lnTo>
                  <a:lnTo>
                    <a:pt x="207480" y="1746212"/>
                  </a:lnTo>
                  <a:lnTo>
                    <a:pt x="182089" y="1709437"/>
                  </a:lnTo>
                  <a:lnTo>
                    <a:pt x="158171" y="1671604"/>
                  </a:lnTo>
                  <a:lnTo>
                    <a:pt x="135766" y="1632754"/>
                  </a:lnTo>
                  <a:lnTo>
                    <a:pt x="114916" y="1592929"/>
                  </a:lnTo>
                  <a:lnTo>
                    <a:pt x="95661" y="1552170"/>
                  </a:lnTo>
                  <a:lnTo>
                    <a:pt x="78044" y="1510518"/>
                  </a:lnTo>
                  <a:lnTo>
                    <a:pt x="62106" y="1468016"/>
                  </a:lnTo>
                  <a:lnTo>
                    <a:pt x="47887" y="1424703"/>
                  </a:lnTo>
                  <a:lnTo>
                    <a:pt x="35431" y="1380622"/>
                  </a:lnTo>
                  <a:lnTo>
                    <a:pt x="24777" y="1335814"/>
                  </a:lnTo>
                  <a:lnTo>
                    <a:pt x="15967" y="1290320"/>
                  </a:lnTo>
                  <a:lnTo>
                    <a:pt x="9044" y="1244182"/>
                  </a:lnTo>
                  <a:lnTo>
                    <a:pt x="4047" y="1197441"/>
                  </a:lnTo>
                  <a:lnTo>
                    <a:pt x="1018" y="1150138"/>
                  </a:lnTo>
                  <a:lnTo>
                    <a:pt x="0" y="1102315"/>
                  </a:lnTo>
                  <a:lnTo>
                    <a:pt x="1018" y="1054498"/>
                  </a:lnTo>
                  <a:lnTo>
                    <a:pt x="4047" y="1007201"/>
                  </a:lnTo>
                  <a:lnTo>
                    <a:pt x="9044" y="960466"/>
                  </a:lnTo>
                  <a:lnTo>
                    <a:pt x="15967" y="914334"/>
                  </a:lnTo>
                  <a:lnTo>
                    <a:pt x="24777" y="868847"/>
                  </a:lnTo>
                  <a:lnTo>
                    <a:pt x="35431" y="824045"/>
                  </a:lnTo>
                  <a:lnTo>
                    <a:pt x="47887" y="779971"/>
                  </a:lnTo>
                  <a:lnTo>
                    <a:pt x="62106" y="736665"/>
                  </a:lnTo>
                  <a:lnTo>
                    <a:pt x="78044" y="694169"/>
                  </a:lnTo>
                  <a:lnTo>
                    <a:pt x="95661" y="652525"/>
                  </a:lnTo>
                  <a:lnTo>
                    <a:pt x="114916" y="611773"/>
                  </a:lnTo>
                  <a:lnTo>
                    <a:pt x="135766" y="571955"/>
                  </a:lnTo>
                  <a:lnTo>
                    <a:pt x="158171" y="533112"/>
                  </a:lnTo>
                  <a:lnTo>
                    <a:pt x="182089" y="495286"/>
                  </a:lnTo>
                  <a:lnTo>
                    <a:pt x="207480" y="458519"/>
                  </a:lnTo>
                  <a:lnTo>
                    <a:pt x="234300" y="422850"/>
                  </a:lnTo>
                  <a:lnTo>
                    <a:pt x="262510" y="388323"/>
                  </a:lnTo>
                  <a:lnTo>
                    <a:pt x="292068" y="354977"/>
                  </a:lnTo>
                  <a:lnTo>
                    <a:pt x="322932" y="322855"/>
                  </a:lnTo>
                  <a:lnTo>
                    <a:pt x="355060" y="291998"/>
                  </a:lnTo>
                  <a:lnTo>
                    <a:pt x="388413" y="262447"/>
                  </a:lnTo>
                  <a:lnTo>
                    <a:pt x="422948" y="234243"/>
                  </a:lnTo>
                  <a:lnTo>
                    <a:pt x="458623" y="207429"/>
                  </a:lnTo>
                  <a:lnTo>
                    <a:pt x="495398" y="182044"/>
                  </a:lnTo>
                  <a:lnTo>
                    <a:pt x="533231" y="158131"/>
                  </a:lnTo>
                  <a:lnTo>
                    <a:pt x="572081" y="135732"/>
                  </a:lnTo>
                  <a:lnTo>
                    <a:pt x="611906" y="114886"/>
                  </a:lnTo>
                  <a:lnTo>
                    <a:pt x="652665" y="95636"/>
                  </a:lnTo>
                  <a:lnTo>
                    <a:pt x="694317" y="78024"/>
                  </a:lnTo>
                  <a:lnTo>
                    <a:pt x="736820" y="62089"/>
                  </a:lnTo>
                  <a:lnTo>
                    <a:pt x="780132" y="47875"/>
                  </a:lnTo>
                  <a:lnTo>
                    <a:pt x="824213" y="35421"/>
                  </a:lnTo>
                  <a:lnTo>
                    <a:pt x="869022" y="24770"/>
                  </a:lnTo>
                  <a:lnTo>
                    <a:pt x="914515" y="15963"/>
                  </a:lnTo>
                  <a:lnTo>
                    <a:pt x="960653" y="9041"/>
                  </a:lnTo>
                  <a:lnTo>
                    <a:pt x="1007395" y="4046"/>
                  </a:lnTo>
                  <a:lnTo>
                    <a:pt x="1054697" y="1018"/>
                  </a:lnTo>
                  <a:lnTo>
                    <a:pt x="1102520" y="0"/>
                  </a:lnTo>
                  <a:lnTo>
                    <a:pt x="1150343" y="1018"/>
                  </a:lnTo>
                  <a:lnTo>
                    <a:pt x="1197645" y="4046"/>
                  </a:lnTo>
                  <a:lnTo>
                    <a:pt x="1244386" y="9041"/>
                  </a:lnTo>
                  <a:lnTo>
                    <a:pt x="1290524" y="15963"/>
                  </a:lnTo>
                  <a:lnTo>
                    <a:pt x="1336018" y="24770"/>
                  </a:lnTo>
                  <a:lnTo>
                    <a:pt x="1380826" y="35421"/>
                  </a:lnTo>
                  <a:lnTo>
                    <a:pt x="1424908" y="47875"/>
                  </a:lnTo>
                  <a:lnTo>
                    <a:pt x="1468220" y="62089"/>
                  </a:lnTo>
                  <a:lnTo>
                    <a:pt x="1510723" y="78024"/>
                  </a:lnTo>
                  <a:lnTo>
                    <a:pt x="1552375" y="95636"/>
                  </a:lnTo>
                  <a:lnTo>
                    <a:pt x="1593134" y="114886"/>
                  </a:lnTo>
                  <a:lnTo>
                    <a:pt x="1632959" y="135732"/>
                  </a:lnTo>
                  <a:lnTo>
                    <a:pt x="1671809" y="158131"/>
                  </a:lnTo>
                  <a:lnTo>
                    <a:pt x="1709642" y="182044"/>
                  </a:lnTo>
                  <a:lnTo>
                    <a:pt x="1746417" y="207429"/>
                  </a:lnTo>
                  <a:lnTo>
                    <a:pt x="1782092" y="234243"/>
                  </a:lnTo>
                  <a:lnTo>
                    <a:pt x="1816627" y="262447"/>
                  </a:lnTo>
                  <a:lnTo>
                    <a:pt x="1849979" y="291998"/>
                  </a:lnTo>
                  <a:lnTo>
                    <a:pt x="1882108" y="322855"/>
                  </a:lnTo>
                  <a:lnTo>
                    <a:pt x="1912972" y="354977"/>
                  </a:lnTo>
                  <a:lnTo>
                    <a:pt x="1942530" y="388323"/>
                  </a:lnTo>
                  <a:lnTo>
                    <a:pt x="1970739" y="422850"/>
                  </a:lnTo>
                  <a:lnTo>
                    <a:pt x="1997560" y="458519"/>
                  </a:lnTo>
                  <a:lnTo>
                    <a:pt x="2022950" y="495286"/>
                  </a:lnTo>
                  <a:lnTo>
                    <a:pt x="2046869" y="533112"/>
                  </a:lnTo>
                  <a:lnTo>
                    <a:pt x="2069274" y="571955"/>
                  </a:lnTo>
                  <a:lnTo>
                    <a:pt x="2090124" y="611773"/>
                  </a:lnTo>
                  <a:lnTo>
                    <a:pt x="2109379" y="652525"/>
                  </a:lnTo>
                  <a:lnTo>
                    <a:pt x="2126996" y="694169"/>
                  </a:lnTo>
                  <a:lnTo>
                    <a:pt x="2142934" y="736665"/>
                  </a:lnTo>
                  <a:lnTo>
                    <a:pt x="2157152" y="779971"/>
                  </a:lnTo>
                  <a:lnTo>
                    <a:pt x="2169609" y="824045"/>
                  </a:lnTo>
                  <a:lnTo>
                    <a:pt x="2180263" y="868847"/>
                  </a:lnTo>
                  <a:lnTo>
                    <a:pt x="2189072" y="914334"/>
                  </a:lnTo>
                  <a:lnTo>
                    <a:pt x="2195996" y="960466"/>
                  </a:lnTo>
                  <a:lnTo>
                    <a:pt x="2200993" y="1007201"/>
                  </a:lnTo>
                  <a:lnTo>
                    <a:pt x="2204022" y="1054498"/>
                  </a:lnTo>
                  <a:lnTo>
                    <a:pt x="2205040" y="1102315"/>
                  </a:lnTo>
                  <a:lnTo>
                    <a:pt x="2204022" y="1150138"/>
                  </a:lnTo>
                  <a:lnTo>
                    <a:pt x="2200993" y="1197441"/>
                  </a:lnTo>
                  <a:lnTo>
                    <a:pt x="2195996" y="1244182"/>
                  </a:lnTo>
                  <a:lnTo>
                    <a:pt x="2189072" y="1290320"/>
                  </a:lnTo>
                  <a:lnTo>
                    <a:pt x="2180263" y="1335814"/>
                  </a:lnTo>
                  <a:lnTo>
                    <a:pt x="2169609" y="1380622"/>
                  </a:lnTo>
                  <a:lnTo>
                    <a:pt x="2157152" y="1424703"/>
                  </a:lnTo>
                  <a:lnTo>
                    <a:pt x="2142934" y="1468016"/>
                  </a:lnTo>
                  <a:lnTo>
                    <a:pt x="2126996" y="1510518"/>
                  </a:lnTo>
                  <a:lnTo>
                    <a:pt x="2109379" y="1552170"/>
                  </a:lnTo>
                  <a:lnTo>
                    <a:pt x="2090124" y="1592929"/>
                  </a:lnTo>
                  <a:lnTo>
                    <a:pt x="2069274" y="1632754"/>
                  </a:lnTo>
                  <a:lnTo>
                    <a:pt x="2046869" y="1671604"/>
                  </a:lnTo>
                  <a:lnTo>
                    <a:pt x="2022950" y="1709437"/>
                  </a:lnTo>
                  <a:lnTo>
                    <a:pt x="1997560" y="1746212"/>
                  </a:lnTo>
                  <a:lnTo>
                    <a:pt x="1970739" y="1781888"/>
                  </a:lnTo>
                  <a:lnTo>
                    <a:pt x="1942530" y="1816422"/>
                  </a:lnTo>
                  <a:lnTo>
                    <a:pt x="1912972" y="1849775"/>
                  </a:lnTo>
                  <a:lnTo>
                    <a:pt x="1882108" y="1881904"/>
                  </a:lnTo>
                  <a:lnTo>
                    <a:pt x="1849979" y="1912768"/>
                  </a:lnTo>
                  <a:lnTo>
                    <a:pt x="1816627" y="1942325"/>
                  </a:lnTo>
                  <a:lnTo>
                    <a:pt x="1782092" y="1970535"/>
                  </a:lnTo>
                  <a:lnTo>
                    <a:pt x="1746417" y="1997356"/>
                  </a:lnTo>
                  <a:lnTo>
                    <a:pt x="1709642" y="2022746"/>
                  </a:lnTo>
                  <a:lnTo>
                    <a:pt x="1671809" y="2046664"/>
                  </a:lnTo>
                  <a:lnTo>
                    <a:pt x="1632959" y="2069069"/>
                  </a:lnTo>
                  <a:lnTo>
                    <a:pt x="1593134" y="2089920"/>
                  </a:lnTo>
                  <a:lnTo>
                    <a:pt x="1552375" y="2109174"/>
                  </a:lnTo>
                  <a:lnTo>
                    <a:pt x="1510723" y="2126791"/>
                  </a:lnTo>
                  <a:lnTo>
                    <a:pt x="1468220" y="2142730"/>
                  </a:lnTo>
                  <a:lnTo>
                    <a:pt x="1424908" y="2156948"/>
                  </a:lnTo>
                  <a:lnTo>
                    <a:pt x="1380826" y="2169405"/>
                  </a:lnTo>
                  <a:lnTo>
                    <a:pt x="1336018" y="2180058"/>
                  </a:lnTo>
                  <a:lnTo>
                    <a:pt x="1290524" y="2188868"/>
                  </a:lnTo>
                  <a:lnTo>
                    <a:pt x="1244386" y="2195792"/>
                  </a:lnTo>
                  <a:lnTo>
                    <a:pt x="1197645" y="2200789"/>
                  </a:lnTo>
                  <a:lnTo>
                    <a:pt x="1150343" y="2203817"/>
                  </a:lnTo>
                  <a:lnTo>
                    <a:pt x="1102520" y="2204836"/>
                  </a:lnTo>
                  <a:close/>
                </a:path>
              </a:pathLst>
            </a:custGeom>
            <a:solidFill>
              <a:srgbClr val="DEDBCB"/>
            </a:solidFill>
          </p:spPr>
          <p:txBody>
            <a:bodyPr wrap="square" lIns="0" tIns="0" rIns="0" bIns="0" rtlCol="0"/>
            <a:lstStyle/>
            <a:p>
              <a:endParaRPr/>
            </a:p>
          </p:txBody>
        </p:sp>
        <p:sp>
          <p:nvSpPr>
            <p:cNvPr id="4" name="object 4"/>
            <p:cNvSpPr/>
            <p:nvPr/>
          </p:nvSpPr>
          <p:spPr>
            <a:xfrm>
              <a:off x="12170640" y="8496405"/>
              <a:ext cx="445770" cy="445770"/>
            </a:xfrm>
            <a:custGeom>
              <a:avLst/>
              <a:gdLst/>
              <a:ahLst/>
              <a:cxnLst/>
              <a:rect l="l" t="t" r="r" b="b"/>
              <a:pathLst>
                <a:path w="445770" h="445770">
                  <a:moveTo>
                    <a:pt x="207958" y="445235"/>
                  </a:moveTo>
                  <a:lnTo>
                    <a:pt x="163254" y="437724"/>
                  </a:lnTo>
                  <a:lnTo>
                    <a:pt x="122250" y="421968"/>
                  </a:lnTo>
                  <a:lnTo>
                    <a:pt x="85768" y="398924"/>
                  </a:lnTo>
                  <a:lnTo>
                    <a:pt x="54631" y="369552"/>
                  </a:lnTo>
                  <a:lnTo>
                    <a:pt x="29663" y="334810"/>
                  </a:lnTo>
                  <a:lnTo>
                    <a:pt x="11687" y="295658"/>
                  </a:lnTo>
                  <a:lnTo>
                    <a:pt x="1524" y="253055"/>
                  </a:lnTo>
                  <a:lnTo>
                    <a:pt x="0" y="207958"/>
                  </a:lnTo>
                  <a:lnTo>
                    <a:pt x="7287" y="163450"/>
                  </a:lnTo>
                  <a:lnTo>
                    <a:pt x="22883" y="122537"/>
                  </a:lnTo>
                  <a:lnTo>
                    <a:pt x="45831" y="86067"/>
                  </a:lnTo>
                  <a:lnTo>
                    <a:pt x="75171" y="54887"/>
                  </a:lnTo>
                  <a:lnTo>
                    <a:pt x="109945" y="29843"/>
                  </a:lnTo>
                  <a:lnTo>
                    <a:pt x="149193" y="11782"/>
                  </a:lnTo>
                  <a:lnTo>
                    <a:pt x="191956" y="1552"/>
                  </a:lnTo>
                  <a:lnTo>
                    <a:pt x="237277" y="0"/>
                  </a:lnTo>
                  <a:lnTo>
                    <a:pt x="281757" y="7482"/>
                  </a:lnTo>
                  <a:lnTo>
                    <a:pt x="322601" y="23171"/>
                  </a:lnTo>
                  <a:lnTo>
                    <a:pt x="358987" y="46131"/>
                  </a:lnTo>
                  <a:lnTo>
                    <a:pt x="390092" y="75427"/>
                  </a:lnTo>
                  <a:lnTo>
                    <a:pt x="415092" y="110124"/>
                  </a:lnTo>
                  <a:lnTo>
                    <a:pt x="433164" y="149288"/>
                  </a:lnTo>
                  <a:lnTo>
                    <a:pt x="443486" y="191984"/>
                  </a:lnTo>
                  <a:lnTo>
                    <a:pt x="445235" y="237277"/>
                  </a:lnTo>
                  <a:lnTo>
                    <a:pt x="437724" y="281785"/>
                  </a:lnTo>
                  <a:lnTo>
                    <a:pt x="421968" y="322697"/>
                  </a:lnTo>
                  <a:lnTo>
                    <a:pt x="398924" y="359167"/>
                  </a:lnTo>
                  <a:lnTo>
                    <a:pt x="369552" y="390348"/>
                  </a:lnTo>
                  <a:lnTo>
                    <a:pt x="334810" y="415392"/>
                  </a:lnTo>
                  <a:lnTo>
                    <a:pt x="295658" y="433452"/>
                  </a:lnTo>
                  <a:lnTo>
                    <a:pt x="253055" y="443682"/>
                  </a:lnTo>
                  <a:lnTo>
                    <a:pt x="207958" y="445235"/>
                  </a:lnTo>
                  <a:close/>
                </a:path>
              </a:pathLst>
            </a:custGeom>
            <a:solidFill>
              <a:srgbClr val="3B2320"/>
            </a:solidFill>
          </p:spPr>
          <p:txBody>
            <a:bodyPr wrap="square" lIns="0" tIns="0" rIns="0" bIns="0" rtlCol="0"/>
            <a:lstStyle/>
            <a:p>
              <a:endParaRPr/>
            </a:p>
          </p:txBody>
        </p:sp>
        <p:sp>
          <p:nvSpPr>
            <p:cNvPr id="5" name="object 5"/>
            <p:cNvSpPr/>
            <p:nvPr/>
          </p:nvSpPr>
          <p:spPr>
            <a:xfrm>
              <a:off x="12387462" y="8516860"/>
              <a:ext cx="753745" cy="542290"/>
            </a:xfrm>
            <a:custGeom>
              <a:avLst/>
              <a:gdLst/>
              <a:ahLst/>
              <a:cxnLst/>
              <a:rect l="l" t="t" r="r" b="b"/>
              <a:pathLst>
                <a:path w="753744" h="542290">
                  <a:moveTo>
                    <a:pt x="252959" y="542055"/>
                  </a:moveTo>
                  <a:lnTo>
                    <a:pt x="204642" y="534387"/>
                  </a:lnTo>
                  <a:lnTo>
                    <a:pt x="159715" y="518738"/>
                  </a:lnTo>
                  <a:lnTo>
                    <a:pt x="118891" y="495918"/>
                  </a:lnTo>
                  <a:lnTo>
                    <a:pt x="82881" y="466734"/>
                  </a:lnTo>
                  <a:lnTo>
                    <a:pt x="52399" y="431994"/>
                  </a:lnTo>
                  <a:lnTo>
                    <a:pt x="28157" y="392507"/>
                  </a:lnTo>
                  <a:lnTo>
                    <a:pt x="10868" y="349080"/>
                  </a:lnTo>
                  <a:lnTo>
                    <a:pt x="1244" y="302522"/>
                  </a:lnTo>
                  <a:lnTo>
                    <a:pt x="0" y="253641"/>
                  </a:lnTo>
                  <a:lnTo>
                    <a:pt x="7489" y="205121"/>
                  </a:lnTo>
                  <a:lnTo>
                    <a:pt x="23049" y="160036"/>
                  </a:lnTo>
                  <a:lnTo>
                    <a:pt x="45859" y="119093"/>
                  </a:lnTo>
                  <a:lnTo>
                    <a:pt x="75100" y="82998"/>
                  </a:lnTo>
                  <a:lnTo>
                    <a:pt x="109953" y="52458"/>
                  </a:lnTo>
                  <a:lnTo>
                    <a:pt x="149598" y="28182"/>
                  </a:lnTo>
                  <a:lnTo>
                    <a:pt x="193217" y="10875"/>
                  </a:lnTo>
                  <a:lnTo>
                    <a:pt x="239989" y="1245"/>
                  </a:lnTo>
                  <a:lnTo>
                    <a:pt x="289096" y="0"/>
                  </a:lnTo>
                  <a:lnTo>
                    <a:pt x="319374" y="3204"/>
                  </a:lnTo>
                  <a:lnTo>
                    <a:pt x="390932" y="17627"/>
                  </a:lnTo>
                  <a:lnTo>
                    <a:pt x="430427" y="29041"/>
                  </a:lnTo>
                  <a:lnTo>
                    <a:pt x="471208" y="43388"/>
                  </a:lnTo>
                  <a:lnTo>
                    <a:pt x="512382" y="60765"/>
                  </a:lnTo>
                  <a:lnTo>
                    <a:pt x="553057" y="81270"/>
                  </a:lnTo>
                  <a:lnTo>
                    <a:pt x="592340" y="105001"/>
                  </a:lnTo>
                  <a:lnTo>
                    <a:pt x="629338" y="132057"/>
                  </a:lnTo>
                  <a:lnTo>
                    <a:pt x="663157" y="162534"/>
                  </a:lnTo>
                  <a:lnTo>
                    <a:pt x="692906" y="196530"/>
                  </a:lnTo>
                  <a:lnTo>
                    <a:pt x="717690" y="234144"/>
                  </a:lnTo>
                  <a:lnTo>
                    <a:pt x="736618" y="275474"/>
                  </a:lnTo>
                  <a:lnTo>
                    <a:pt x="748796" y="320617"/>
                  </a:lnTo>
                  <a:lnTo>
                    <a:pt x="753332" y="369671"/>
                  </a:lnTo>
                  <a:lnTo>
                    <a:pt x="749332" y="422735"/>
                  </a:lnTo>
                  <a:lnTo>
                    <a:pt x="684280" y="400359"/>
                  </a:lnTo>
                  <a:lnTo>
                    <a:pt x="627662" y="386752"/>
                  </a:lnTo>
                  <a:lnTo>
                    <a:pt x="578643" y="380888"/>
                  </a:lnTo>
                  <a:lnTo>
                    <a:pt x="536387" y="381740"/>
                  </a:lnTo>
                  <a:lnTo>
                    <a:pt x="500060" y="388280"/>
                  </a:lnTo>
                  <a:lnTo>
                    <a:pt x="441853" y="414322"/>
                  </a:lnTo>
                  <a:lnTo>
                    <a:pt x="397341" y="450798"/>
                  </a:lnTo>
                  <a:lnTo>
                    <a:pt x="359844" y="489496"/>
                  </a:lnTo>
                  <a:lnTo>
                    <a:pt x="341639" y="507111"/>
                  </a:lnTo>
                  <a:lnTo>
                    <a:pt x="322683" y="522201"/>
                  </a:lnTo>
                  <a:lnTo>
                    <a:pt x="302141" y="533740"/>
                  </a:lnTo>
                  <a:lnTo>
                    <a:pt x="279178" y="540700"/>
                  </a:lnTo>
                  <a:lnTo>
                    <a:pt x="252959" y="542055"/>
                  </a:lnTo>
                  <a:close/>
                </a:path>
              </a:pathLst>
            </a:custGeom>
            <a:solidFill>
              <a:srgbClr val="DEDBCB"/>
            </a:solidFill>
          </p:spPr>
          <p:txBody>
            <a:bodyPr wrap="square" lIns="0" tIns="0" rIns="0" bIns="0" rtlCol="0"/>
            <a:lstStyle/>
            <a:p>
              <a:endParaRPr/>
            </a:p>
          </p:txBody>
        </p:sp>
        <p:sp>
          <p:nvSpPr>
            <p:cNvPr id="6" name="object 6"/>
            <p:cNvSpPr/>
            <p:nvPr/>
          </p:nvSpPr>
          <p:spPr>
            <a:xfrm>
              <a:off x="11121302" y="8022396"/>
              <a:ext cx="681990" cy="558800"/>
            </a:xfrm>
            <a:custGeom>
              <a:avLst/>
              <a:gdLst/>
              <a:ahLst/>
              <a:cxnLst/>
              <a:rect l="l" t="t" r="r" b="b"/>
              <a:pathLst>
                <a:path w="681990" h="558800">
                  <a:moveTo>
                    <a:pt x="340915" y="558555"/>
                  </a:moveTo>
                  <a:lnTo>
                    <a:pt x="290559" y="555533"/>
                  </a:lnTo>
                  <a:lnTo>
                    <a:pt x="242489" y="546755"/>
                  </a:lnTo>
                  <a:lnTo>
                    <a:pt x="197236" y="532649"/>
                  </a:lnTo>
                  <a:lnTo>
                    <a:pt x="155326" y="513648"/>
                  </a:lnTo>
                  <a:lnTo>
                    <a:pt x="117289" y="490180"/>
                  </a:lnTo>
                  <a:lnTo>
                    <a:pt x="83653" y="462677"/>
                  </a:lnTo>
                  <a:lnTo>
                    <a:pt x="54948" y="431568"/>
                  </a:lnTo>
                  <a:lnTo>
                    <a:pt x="31701" y="397285"/>
                  </a:lnTo>
                  <a:lnTo>
                    <a:pt x="14441" y="360256"/>
                  </a:lnTo>
                  <a:lnTo>
                    <a:pt x="3698" y="320913"/>
                  </a:lnTo>
                  <a:lnTo>
                    <a:pt x="0" y="279686"/>
                  </a:lnTo>
                  <a:lnTo>
                    <a:pt x="3698" y="238287"/>
                  </a:lnTo>
                  <a:lnTo>
                    <a:pt x="14441" y="198796"/>
                  </a:lnTo>
                  <a:lnTo>
                    <a:pt x="31701" y="161644"/>
                  </a:lnTo>
                  <a:lnTo>
                    <a:pt x="54948" y="127258"/>
                  </a:lnTo>
                  <a:lnTo>
                    <a:pt x="83653" y="96066"/>
                  </a:lnTo>
                  <a:lnTo>
                    <a:pt x="117289" y="68498"/>
                  </a:lnTo>
                  <a:lnTo>
                    <a:pt x="155326" y="44981"/>
                  </a:lnTo>
                  <a:lnTo>
                    <a:pt x="197236" y="25944"/>
                  </a:lnTo>
                  <a:lnTo>
                    <a:pt x="242489" y="11816"/>
                  </a:lnTo>
                  <a:lnTo>
                    <a:pt x="290559" y="3025"/>
                  </a:lnTo>
                  <a:lnTo>
                    <a:pt x="340915" y="0"/>
                  </a:lnTo>
                  <a:lnTo>
                    <a:pt x="391425" y="3025"/>
                  </a:lnTo>
                  <a:lnTo>
                    <a:pt x="439589" y="11816"/>
                  </a:lnTo>
                  <a:lnTo>
                    <a:pt x="484889" y="25944"/>
                  </a:lnTo>
                  <a:lnTo>
                    <a:pt x="526805" y="44981"/>
                  </a:lnTo>
                  <a:lnTo>
                    <a:pt x="564818" y="68498"/>
                  </a:lnTo>
                  <a:lnTo>
                    <a:pt x="598407" y="96066"/>
                  </a:lnTo>
                  <a:lnTo>
                    <a:pt x="627054" y="127258"/>
                  </a:lnTo>
                  <a:lnTo>
                    <a:pt x="650240" y="161644"/>
                  </a:lnTo>
                  <a:lnTo>
                    <a:pt x="667444" y="198796"/>
                  </a:lnTo>
                  <a:lnTo>
                    <a:pt x="678147" y="238287"/>
                  </a:lnTo>
                  <a:lnTo>
                    <a:pt x="681830" y="279686"/>
                  </a:lnTo>
                  <a:lnTo>
                    <a:pt x="678147" y="320913"/>
                  </a:lnTo>
                  <a:lnTo>
                    <a:pt x="667444" y="360256"/>
                  </a:lnTo>
                  <a:lnTo>
                    <a:pt x="650240" y="397285"/>
                  </a:lnTo>
                  <a:lnTo>
                    <a:pt x="627054" y="431568"/>
                  </a:lnTo>
                  <a:lnTo>
                    <a:pt x="598407" y="462677"/>
                  </a:lnTo>
                  <a:lnTo>
                    <a:pt x="564818" y="490180"/>
                  </a:lnTo>
                  <a:lnTo>
                    <a:pt x="526805" y="513648"/>
                  </a:lnTo>
                  <a:lnTo>
                    <a:pt x="484889" y="532649"/>
                  </a:lnTo>
                  <a:lnTo>
                    <a:pt x="439589" y="546755"/>
                  </a:lnTo>
                  <a:lnTo>
                    <a:pt x="391425" y="555533"/>
                  </a:lnTo>
                  <a:lnTo>
                    <a:pt x="340915" y="558555"/>
                  </a:lnTo>
                  <a:close/>
                </a:path>
              </a:pathLst>
            </a:custGeom>
            <a:solidFill>
              <a:srgbClr val="E39573"/>
            </a:solidFill>
          </p:spPr>
          <p:txBody>
            <a:bodyPr wrap="square" lIns="0" tIns="0" rIns="0" bIns="0" rtlCol="0"/>
            <a:lstStyle/>
            <a:p>
              <a:endParaRPr/>
            </a:p>
          </p:txBody>
        </p:sp>
        <p:sp>
          <p:nvSpPr>
            <p:cNvPr id="7" name="object 7"/>
            <p:cNvSpPr/>
            <p:nvPr/>
          </p:nvSpPr>
          <p:spPr>
            <a:xfrm>
              <a:off x="11225623" y="8107761"/>
              <a:ext cx="474345" cy="387985"/>
            </a:xfrm>
            <a:custGeom>
              <a:avLst/>
              <a:gdLst/>
              <a:ahLst/>
              <a:cxnLst/>
              <a:rect l="l" t="t" r="r" b="b"/>
              <a:pathLst>
                <a:path w="474345" h="387984">
                  <a:moveTo>
                    <a:pt x="237277" y="387961"/>
                  </a:moveTo>
                  <a:lnTo>
                    <a:pt x="182913" y="382852"/>
                  </a:lnTo>
                  <a:lnTo>
                    <a:pt x="132986" y="368297"/>
                  </a:lnTo>
                  <a:lnTo>
                    <a:pt x="88928" y="345453"/>
                  </a:lnTo>
                  <a:lnTo>
                    <a:pt x="52169" y="315476"/>
                  </a:lnTo>
                  <a:lnTo>
                    <a:pt x="24140" y="279524"/>
                  </a:lnTo>
                  <a:lnTo>
                    <a:pt x="6273" y="238754"/>
                  </a:lnTo>
                  <a:lnTo>
                    <a:pt x="0" y="194321"/>
                  </a:lnTo>
                  <a:lnTo>
                    <a:pt x="6273" y="149637"/>
                  </a:lnTo>
                  <a:lnTo>
                    <a:pt x="24140" y="108685"/>
                  </a:lnTo>
                  <a:lnTo>
                    <a:pt x="52169" y="72611"/>
                  </a:lnTo>
                  <a:lnTo>
                    <a:pt x="88928" y="42561"/>
                  </a:lnTo>
                  <a:lnTo>
                    <a:pt x="132986" y="19679"/>
                  </a:lnTo>
                  <a:lnTo>
                    <a:pt x="182913" y="5110"/>
                  </a:lnTo>
                  <a:lnTo>
                    <a:pt x="237277" y="0"/>
                  </a:lnTo>
                  <a:lnTo>
                    <a:pt x="252754" y="2817"/>
                  </a:lnTo>
                  <a:lnTo>
                    <a:pt x="276292" y="39563"/>
                  </a:lnTo>
                  <a:lnTo>
                    <a:pt x="278517" y="80733"/>
                  </a:lnTo>
                  <a:lnTo>
                    <a:pt x="277272" y="104248"/>
                  </a:lnTo>
                  <a:lnTo>
                    <a:pt x="275203" y="128796"/>
                  </a:lnTo>
                  <a:lnTo>
                    <a:pt x="272871" y="153687"/>
                  </a:lnTo>
                  <a:lnTo>
                    <a:pt x="270838" y="178231"/>
                  </a:lnTo>
                  <a:lnTo>
                    <a:pt x="269664" y="201736"/>
                  </a:lnTo>
                  <a:lnTo>
                    <a:pt x="269909" y="223513"/>
                  </a:lnTo>
                  <a:lnTo>
                    <a:pt x="272136" y="242871"/>
                  </a:lnTo>
                  <a:lnTo>
                    <a:pt x="276904" y="259119"/>
                  </a:lnTo>
                  <a:lnTo>
                    <a:pt x="284776" y="271568"/>
                  </a:lnTo>
                  <a:lnTo>
                    <a:pt x="296311" y="279527"/>
                  </a:lnTo>
                  <a:lnTo>
                    <a:pt x="312070" y="282305"/>
                  </a:lnTo>
                  <a:lnTo>
                    <a:pt x="332616" y="279212"/>
                  </a:lnTo>
                  <a:lnTo>
                    <a:pt x="358508" y="269557"/>
                  </a:lnTo>
                  <a:lnTo>
                    <a:pt x="390307" y="252651"/>
                  </a:lnTo>
                  <a:lnTo>
                    <a:pt x="428575" y="227802"/>
                  </a:lnTo>
                  <a:lnTo>
                    <a:pt x="473872" y="194321"/>
                  </a:lnTo>
                  <a:lnTo>
                    <a:pt x="467600" y="238754"/>
                  </a:lnTo>
                  <a:lnTo>
                    <a:pt x="449747" y="279524"/>
                  </a:lnTo>
                  <a:lnTo>
                    <a:pt x="421757" y="315476"/>
                  </a:lnTo>
                  <a:lnTo>
                    <a:pt x="385071" y="345453"/>
                  </a:lnTo>
                  <a:lnTo>
                    <a:pt x="341134" y="368297"/>
                  </a:lnTo>
                  <a:lnTo>
                    <a:pt x="291388" y="382852"/>
                  </a:lnTo>
                  <a:lnTo>
                    <a:pt x="237277" y="387961"/>
                  </a:lnTo>
                  <a:close/>
                </a:path>
              </a:pathLst>
            </a:custGeom>
            <a:solidFill>
              <a:srgbClr val="E16A6A"/>
            </a:solidFill>
          </p:spPr>
          <p:txBody>
            <a:bodyPr wrap="square" lIns="0" tIns="0" rIns="0" bIns="0" rtlCol="0"/>
            <a:lstStyle/>
            <a:p>
              <a:endParaRPr/>
            </a:p>
          </p:txBody>
        </p:sp>
      </p:grpSp>
      <p:grpSp>
        <p:nvGrpSpPr>
          <p:cNvPr id="8" name="object 8"/>
          <p:cNvGrpSpPr/>
          <p:nvPr/>
        </p:nvGrpSpPr>
        <p:grpSpPr>
          <a:xfrm>
            <a:off x="7519191" y="4641675"/>
            <a:ext cx="4817745" cy="3939540"/>
            <a:chOff x="7519191" y="4641675"/>
            <a:chExt cx="4817745" cy="3939540"/>
          </a:xfrm>
        </p:grpSpPr>
        <p:sp>
          <p:nvSpPr>
            <p:cNvPr id="9" name="object 9"/>
            <p:cNvSpPr/>
            <p:nvPr/>
          </p:nvSpPr>
          <p:spPr>
            <a:xfrm>
              <a:off x="8052383" y="8022328"/>
              <a:ext cx="681990" cy="558800"/>
            </a:xfrm>
            <a:custGeom>
              <a:avLst/>
              <a:gdLst/>
              <a:ahLst/>
              <a:cxnLst/>
              <a:rect l="l" t="t" r="r" b="b"/>
              <a:pathLst>
                <a:path w="681990" h="558800">
                  <a:moveTo>
                    <a:pt x="340915" y="558623"/>
                  </a:moveTo>
                  <a:lnTo>
                    <a:pt x="290559" y="555602"/>
                  </a:lnTo>
                  <a:lnTo>
                    <a:pt x="242489" y="546823"/>
                  </a:lnTo>
                  <a:lnTo>
                    <a:pt x="197236" y="532717"/>
                  </a:lnTo>
                  <a:lnTo>
                    <a:pt x="155326" y="513716"/>
                  </a:lnTo>
                  <a:lnTo>
                    <a:pt x="117289" y="490248"/>
                  </a:lnTo>
                  <a:lnTo>
                    <a:pt x="83653" y="462745"/>
                  </a:lnTo>
                  <a:lnTo>
                    <a:pt x="54948" y="431636"/>
                  </a:lnTo>
                  <a:lnTo>
                    <a:pt x="31701" y="397353"/>
                  </a:lnTo>
                  <a:lnTo>
                    <a:pt x="14441" y="360324"/>
                  </a:lnTo>
                  <a:lnTo>
                    <a:pt x="3698" y="320982"/>
                  </a:lnTo>
                  <a:lnTo>
                    <a:pt x="0" y="279755"/>
                  </a:lnTo>
                  <a:lnTo>
                    <a:pt x="3698" y="238353"/>
                  </a:lnTo>
                  <a:lnTo>
                    <a:pt x="14441" y="198859"/>
                  </a:lnTo>
                  <a:lnTo>
                    <a:pt x="31701" y="161700"/>
                  </a:lnTo>
                  <a:lnTo>
                    <a:pt x="54948" y="127305"/>
                  </a:lnTo>
                  <a:lnTo>
                    <a:pt x="83653" y="96105"/>
                  </a:lnTo>
                  <a:lnTo>
                    <a:pt x="117289" y="68527"/>
                  </a:lnTo>
                  <a:lnTo>
                    <a:pt x="155326" y="45001"/>
                  </a:lnTo>
                  <a:lnTo>
                    <a:pt x="197236" y="25957"/>
                  </a:lnTo>
                  <a:lnTo>
                    <a:pt x="242489" y="11822"/>
                  </a:lnTo>
                  <a:lnTo>
                    <a:pt x="290559" y="3027"/>
                  </a:lnTo>
                  <a:lnTo>
                    <a:pt x="340915" y="0"/>
                  </a:lnTo>
                  <a:lnTo>
                    <a:pt x="391271" y="3027"/>
                  </a:lnTo>
                  <a:lnTo>
                    <a:pt x="439340" y="11822"/>
                  </a:lnTo>
                  <a:lnTo>
                    <a:pt x="484594" y="25957"/>
                  </a:lnTo>
                  <a:lnTo>
                    <a:pt x="526504" y="45001"/>
                  </a:lnTo>
                  <a:lnTo>
                    <a:pt x="564541" y="68527"/>
                  </a:lnTo>
                  <a:lnTo>
                    <a:pt x="598177" y="96105"/>
                  </a:lnTo>
                  <a:lnTo>
                    <a:pt x="626882" y="127305"/>
                  </a:lnTo>
                  <a:lnTo>
                    <a:pt x="650129" y="161700"/>
                  </a:lnTo>
                  <a:lnTo>
                    <a:pt x="667388" y="198859"/>
                  </a:lnTo>
                  <a:lnTo>
                    <a:pt x="678132" y="238353"/>
                  </a:lnTo>
                  <a:lnTo>
                    <a:pt x="681830" y="279755"/>
                  </a:lnTo>
                  <a:lnTo>
                    <a:pt x="678132" y="320982"/>
                  </a:lnTo>
                  <a:lnTo>
                    <a:pt x="667388" y="360324"/>
                  </a:lnTo>
                  <a:lnTo>
                    <a:pt x="650129" y="397353"/>
                  </a:lnTo>
                  <a:lnTo>
                    <a:pt x="626882" y="431636"/>
                  </a:lnTo>
                  <a:lnTo>
                    <a:pt x="598177" y="462745"/>
                  </a:lnTo>
                  <a:lnTo>
                    <a:pt x="564541" y="490248"/>
                  </a:lnTo>
                  <a:lnTo>
                    <a:pt x="526504" y="513716"/>
                  </a:lnTo>
                  <a:lnTo>
                    <a:pt x="484594" y="532717"/>
                  </a:lnTo>
                  <a:lnTo>
                    <a:pt x="439340" y="546823"/>
                  </a:lnTo>
                  <a:lnTo>
                    <a:pt x="391271" y="555602"/>
                  </a:lnTo>
                  <a:lnTo>
                    <a:pt x="340915" y="558623"/>
                  </a:lnTo>
                  <a:close/>
                </a:path>
              </a:pathLst>
            </a:custGeom>
            <a:solidFill>
              <a:srgbClr val="E39573"/>
            </a:solidFill>
          </p:spPr>
          <p:txBody>
            <a:bodyPr wrap="square" lIns="0" tIns="0" rIns="0" bIns="0" rtlCol="0"/>
            <a:lstStyle/>
            <a:p>
              <a:endParaRPr/>
            </a:p>
          </p:txBody>
        </p:sp>
        <p:sp>
          <p:nvSpPr>
            <p:cNvPr id="10" name="object 10"/>
            <p:cNvSpPr/>
            <p:nvPr/>
          </p:nvSpPr>
          <p:spPr>
            <a:xfrm>
              <a:off x="8156703" y="8107762"/>
              <a:ext cx="473709" cy="387985"/>
            </a:xfrm>
            <a:custGeom>
              <a:avLst/>
              <a:gdLst/>
              <a:ahLst/>
              <a:cxnLst/>
              <a:rect l="l" t="t" r="r" b="b"/>
              <a:pathLst>
                <a:path w="473709" h="387984">
                  <a:moveTo>
                    <a:pt x="236595" y="387961"/>
                  </a:moveTo>
                  <a:lnTo>
                    <a:pt x="182269" y="382852"/>
                  </a:lnTo>
                  <a:lnTo>
                    <a:pt x="132440" y="368297"/>
                  </a:lnTo>
                  <a:lnTo>
                    <a:pt x="88514" y="345453"/>
                  </a:lnTo>
                  <a:lnTo>
                    <a:pt x="51900" y="315476"/>
                  </a:lnTo>
                  <a:lnTo>
                    <a:pt x="24005" y="279524"/>
                  </a:lnTo>
                  <a:lnTo>
                    <a:pt x="6235" y="238754"/>
                  </a:lnTo>
                  <a:lnTo>
                    <a:pt x="0" y="194321"/>
                  </a:lnTo>
                  <a:lnTo>
                    <a:pt x="45208" y="227802"/>
                  </a:lnTo>
                  <a:lnTo>
                    <a:pt x="83395" y="252651"/>
                  </a:lnTo>
                  <a:lnTo>
                    <a:pt x="115123" y="269557"/>
                  </a:lnTo>
                  <a:lnTo>
                    <a:pt x="140951" y="279212"/>
                  </a:lnTo>
                  <a:lnTo>
                    <a:pt x="161442" y="282305"/>
                  </a:lnTo>
                  <a:lnTo>
                    <a:pt x="177155" y="279527"/>
                  </a:lnTo>
                  <a:lnTo>
                    <a:pt x="201241" y="242871"/>
                  </a:lnTo>
                  <a:lnTo>
                    <a:pt x="203696" y="201736"/>
                  </a:lnTo>
                  <a:lnTo>
                    <a:pt x="202526" y="178231"/>
                  </a:lnTo>
                  <a:lnTo>
                    <a:pt x="200506" y="153687"/>
                  </a:lnTo>
                  <a:lnTo>
                    <a:pt x="198195" y="128796"/>
                  </a:lnTo>
                  <a:lnTo>
                    <a:pt x="196156" y="104248"/>
                  </a:lnTo>
                  <a:lnTo>
                    <a:pt x="194949" y="80733"/>
                  </a:lnTo>
                  <a:lnTo>
                    <a:pt x="195135" y="58941"/>
                  </a:lnTo>
                  <a:lnTo>
                    <a:pt x="197275" y="39563"/>
                  </a:lnTo>
                  <a:lnTo>
                    <a:pt x="201930" y="23290"/>
                  </a:lnTo>
                  <a:lnTo>
                    <a:pt x="209661" y="10811"/>
                  </a:lnTo>
                  <a:lnTo>
                    <a:pt x="221029" y="2817"/>
                  </a:lnTo>
                  <a:lnTo>
                    <a:pt x="236595" y="0"/>
                  </a:lnTo>
                  <a:lnTo>
                    <a:pt x="290921" y="5110"/>
                  </a:lnTo>
                  <a:lnTo>
                    <a:pt x="340750" y="19679"/>
                  </a:lnTo>
                  <a:lnTo>
                    <a:pt x="384675" y="42561"/>
                  </a:lnTo>
                  <a:lnTo>
                    <a:pt x="421289" y="72611"/>
                  </a:lnTo>
                  <a:lnTo>
                    <a:pt x="449185" y="108685"/>
                  </a:lnTo>
                  <a:lnTo>
                    <a:pt x="466954" y="149637"/>
                  </a:lnTo>
                  <a:lnTo>
                    <a:pt x="473190" y="194321"/>
                  </a:lnTo>
                  <a:lnTo>
                    <a:pt x="466954" y="238754"/>
                  </a:lnTo>
                  <a:lnTo>
                    <a:pt x="449185" y="279524"/>
                  </a:lnTo>
                  <a:lnTo>
                    <a:pt x="421289" y="315476"/>
                  </a:lnTo>
                  <a:lnTo>
                    <a:pt x="384675" y="345453"/>
                  </a:lnTo>
                  <a:lnTo>
                    <a:pt x="340750" y="368297"/>
                  </a:lnTo>
                  <a:lnTo>
                    <a:pt x="290921" y="382852"/>
                  </a:lnTo>
                  <a:lnTo>
                    <a:pt x="236595" y="387961"/>
                  </a:lnTo>
                  <a:close/>
                </a:path>
              </a:pathLst>
            </a:custGeom>
            <a:solidFill>
              <a:srgbClr val="E16A6A"/>
            </a:solidFill>
          </p:spPr>
          <p:txBody>
            <a:bodyPr wrap="square" lIns="0" tIns="0" rIns="0" bIns="0" rtlCol="0"/>
            <a:lstStyle/>
            <a:p>
              <a:endParaRPr/>
            </a:p>
          </p:txBody>
        </p:sp>
        <p:sp>
          <p:nvSpPr>
            <p:cNvPr id="11" name="object 11"/>
            <p:cNvSpPr/>
            <p:nvPr/>
          </p:nvSpPr>
          <p:spPr>
            <a:xfrm>
              <a:off x="7519188" y="4641684"/>
              <a:ext cx="4817745" cy="3871595"/>
            </a:xfrm>
            <a:custGeom>
              <a:avLst/>
              <a:gdLst/>
              <a:ahLst/>
              <a:cxnLst/>
              <a:rect l="l" t="t" r="r" b="b"/>
              <a:pathLst>
                <a:path w="4817745" h="3871595">
                  <a:moveTo>
                    <a:pt x="4817135" y="2132152"/>
                  </a:moveTo>
                  <a:lnTo>
                    <a:pt x="4815421" y="2080336"/>
                  </a:lnTo>
                  <a:lnTo>
                    <a:pt x="4810353" y="2029447"/>
                  </a:lnTo>
                  <a:lnTo>
                    <a:pt x="4802035" y="1979587"/>
                  </a:lnTo>
                  <a:lnTo>
                    <a:pt x="4790592" y="1930857"/>
                  </a:lnTo>
                  <a:lnTo>
                    <a:pt x="4776114" y="1883371"/>
                  </a:lnTo>
                  <a:lnTo>
                    <a:pt x="4758741" y="1837220"/>
                  </a:lnTo>
                  <a:lnTo>
                    <a:pt x="4738548" y="1792541"/>
                  </a:lnTo>
                  <a:lnTo>
                    <a:pt x="4715675" y="1749412"/>
                  </a:lnTo>
                  <a:lnTo>
                    <a:pt x="4690211" y="1707959"/>
                  </a:lnTo>
                  <a:lnTo>
                    <a:pt x="4662284" y="1668284"/>
                  </a:lnTo>
                  <a:lnTo>
                    <a:pt x="4631982" y="1630489"/>
                  </a:lnTo>
                  <a:lnTo>
                    <a:pt x="4599444" y="1594688"/>
                  </a:lnTo>
                  <a:lnTo>
                    <a:pt x="4564748" y="1560982"/>
                  </a:lnTo>
                  <a:lnTo>
                    <a:pt x="4528032" y="1529473"/>
                  </a:lnTo>
                  <a:lnTo>
                    <a:pt x="4536198" y="1487932"/>
                  </a:lnTo>
                  <a:lnTo>
                    <a:pt x="4542180" y="1445653"/>
                  </a:lnTo>
                  <a:lnTo>
                    <a:pt x="4545863" y="1402676"/>
                  </a:lnTo>
                  <a:lnTo>
                    <a:pt x="4547120" y="1359027"/>
                  </a:lnTo>
                  <a:lnTo>
                    <a:pt x="4545622" y="1310347"/>
                  </a:lnTo>
                  <a:lnTo>
                    <a:pt x="4541151" y="1262481"/>
                  </a:lnTo>
                  <a:lnTo>
                    <a:pt x="4533798" y="1215504"/>
                  </a:lnTo>
                  <a:lnTo>
                    <a:pt x="4523676" y="1169504"/>
                  </a:lnTo>
                  <a:lnTo>
                    <a:pt x="4510875" y="1124572"/>
                  </a:lnTo>
                  <a:lnTo>
                    <a:pt x="4495457" y="1080795"/>
                  </a:lnTo>
                  <a:lnTo>
                    <a:pt x="4477524" y="1038275"/>
                  </a:lnTo>
                  <a:lnTo>
                    <a:pt x="4457179" y="997089"/>
                  </a:lnTo>
                  <a:lnTo>
                    <a:pt x="4434497" y="957326"/>
                  </a:lnTo>
                  <a:lnTo>
                    <a:pt x="4409579" y="919086"/>
                  </a:lnTo>
                  <a:lnTo>
                    <a:pt x="4382503" y="882446"/>
                  </a:lnTo>
                  <a:lnTo>
                    <a:pt x="4353369" y="847496"/>
                  </a:lnTo>
                  <a:lnTo>
                    <a:pt x="4322267" y="814336"/>
                  </a:lnTo>
                  <a:lnTo>
                    <a:pt x="4289272" y="783043"/>
                  </a:lnTo>
                  <a:lnTo>
                    <a:pt x="4254487" y="753719"/>
                  </a:lnTo>
                  <a:lnTo>
                    <a:pt x="4218000" y="726440"/>
                  </a:lnTo>
                  <a:lnTo>
                    <a:pt x="4179900" y="701306"/>
                  </a:lnTo>
                  <a:lnTo>
                    <a:pt x="4140276" y="678408"/>
                  </a:lnTo>
                  <a:lnTo>
                    <a:pt x="4099217" y="657821"/>
                  </a:lnTo>
                  <a:lnTo>
                    <a:pt x="4056824" y="639635"/>
                  </a:lnTo>
                  <a:lnTo>
                    <a:pt x="4013162" y="623963"/>
                  </a:lnTo>
                  <a:lnTo>
                    <a:pt x="3968343" y="610870"/>
                  </a:lnTo>
                  <a:lnTo>
                    <a:pt x="3922445" y="600456"/>
                  </a:lnTo>
                  <a:lnTo>
                    <a:pt x="3875570" y="592797"/>
                  </a:lnTo>
                  <a:lnTo>
                    <a:pt x="3827792" y="588010"/>
                  </a:lnTo>
                  <a:lnTo>
                    <a:pt x="3806012" y="544652"/>
                  </a:lnTo>
                  <a:lnTo>
                    <a:pt x="3781641" y="502894"/>
                  </a:lnTo>
                  <a:lnTo>
                    <a:pt x="3754805" y="462851"/>
                  </a:lnTo>
                  <a:lnTo>
                    <a:pt x="3725583" y="424624"/>
                  </a:lnTo>
                  <a:lnTo>
                    <a:pt x="3694099" y="388315"/>
                  </a:lnTo>
                  <a:lnTo>
                    <a:pt x="3660444" y="354037"/>
                  </a:lnTo>
                  <a:lnTo>
                    <a:pt x="3624732" y="321894"/>
                  </a:lnTo>
                  <a:lnTo>
                    <a:pt x="3587077" y="291998"/>
                  </a:lnTo>
                  <a:lnTo>
                    <a:pt x="3547567" y="264439"/>
                  </a:lnTo>
                  <a:lnTo>
                    <a:pt x="3506305" y="239331"/>
                  </a:lnTo>
                  <a:lnTo>
                    <a:pt x="3463417" y="216776"/>
                  </a:lnTo>
                  <a:lnTo>
                    <a:pt x="3419005" y="196888"/>
                  </a:lnTo>
                  <a:lnTo>
                    <a:pt x="3373145" y="179781"/>
                  </a:lnTo>
                  <a:lnTo>
                    <a:pt x="3325977" y="165531"/>
                  </a:lnTo>
                  <a:lnTo>
                    <a:pt x="3277590" y="154266"/>
                  </a:lnTo>
                  <a:lnTo>
                    <a:pt x="3228098" y="146100"/>
                  </a:lnTo>
                  <a:lnTo>
                    <a:pt x="3177590" y="141109"/>
                  </a:lnTo>
                  <a:lnTo>
                    <a:pt x="3126194" y="139433"/>
                  </a:lnTo>
                  <a:lnTo>
                    <a:pt x="3078670" y="140881"/>
                  </a:lnTo>
                  <a:lnTo>
                    <a:pt x="3031896" y="145161"/>
                  </a:lnTo>
                  <a:lnTo>
                    <a:pt x="2985986" y="152184"/>
                  </a:lnTo>
                  <a:lnTo>
                    <a:pt x="2941015" y="161848"/>
                  </a:lnTo>
                  <a:lnTo>
                    <a:pt x="2897098" y="174066"/>
                  </a:lnTo>
                  <a:lnTo>
                    <a:pt x="2859925" y="145516"/>
                  </a:lnTo>
                  <a:lnTo>
                    <a:pt x="2821000" y="119214"/>
                  </a:lnTo>
                  <a:lnTo>
                    <a:pt x="2780411" y="95250"/>
                  </a:lnTo>
                  <a:lnTo>
                    <a:pt x="2738285" y="73736"/>
                  </a:lnTo>
                  <a:lnTo>
                    <a:pt x="2694724" y="54775"/>
                  </a:lnTo>
                  <a:lnTo>
                    <a:pt x="2649817" y="38455"/>
                  </a:lnTo>
                  <a:lnTo>
                    <a:pt x="2603690" y="24879"/>
                  </a:lnTo>
                  <a:lnTo>
                    <a:pt x="2556421" y="14135"/>
                  </a:lnTo>
                  <a:lnTo>
                    <a:pt x="2508135" y="6350"/>
                  </a:lnTo>
                  <a:lnTo>
                    <a:pt x="2458923" y="1600"/>
                  </a:lnTo>
                  <a:lnTo>
                    <a:pt x="2408910" y="0"/>
                  </a:lnTo>
                  <a:lnTo>
                    <a:pt x="2358720" y="1600"/>
                  </a:lnTo>
                  <a:lnTo>
                    <a:pt x="2309368" y="6350"/>
                  </a:lnTo>
                  <a:lnTo>
                    <a:pt x="2260968" y="14135"/>
                  </a:lnTo>
                  <a:lnTo>
                    <a:pt x="2213622" y="24879"/>
                  </a:lnTo>
                  <a:lnTo>
                    <a:pt x="2167420" y="38455"/>
                  </a:lnTo>
                  <a:lnTo>
                    <a:pt x="2122474" y="54775"/>
                  </a:lnTo>
                  <a:lnTo>
                    <a:pt x="2078875" y="73736"/>
                  </a:lnTo>
                  <a:lnTo>
                    <a:pt x="2036724" y="95250"/>
                  </a:lnTo>
                  <a:lnTo>
                    <a:pt x="1996135" y="119214"/>
                  </a:lnTo>
                  <a:lnTo>
                    <a:pt x="1957209" y="145516"/>
                  </a:lnTo>
                  <a:lnTo>
                    <a:pt x="1920036" y="174066"/>
                  </a:lnTo>
                  <a:lnTo>
                    <a:pt x="1876107" y="161848"/>
                  </a:lnTo>
                  <a:lnTo>
                    <a:pt x="1831149" y="152184"/>
                  </a:lnTo>
                  <a:lnTo>
                    <a:pt x="1785226" y="145161"/>
                  </a:lnTo>
                  <a:lnTo>
                    <a:pt x="1738452" y="140881"/>
                  </a:lnTo>
                  <a:lnTo>
                    <a:pt x="1690941" y="139433"/>
                  </a:lnTo>
                  <a:lnTo>
                    <a:pt x="1639531" y="141109"/>
                  </a:lnTo>
                  <a:lnTo>
                    <a:pt x="1589036" y="146100"/>
                  </a:lnTo>
                  <a:lnTo>
                    <a:pt x="1539532" y="154266"/>
                  </a:lnTo>
                  <a:lnTo>
                    <a:pt x="1491145" y="165531"/>
                  </a:lnTo>
                  <a:lnTo>
                    <a:pt x="1443977" y="179781"/>
                  </a:lnTo>
                  <a:lnTo>
                    <a:pt x="1398130" y="196888"/>
                  </a:lnTo>
                  <a:lnTo>
                    <a:pt x="1353705" y="216776"/>
                  </a:lnTo>
                  <a:lnTo>
                    <a:pt x="1310817" y="239331"/>
                  </a:lnTo>
                  <a:lnTo>
                    <a:pt x="1269568" y="264439"/>
                  </a:lnTo>
                  <a:lnTo>
                    <a:pt x="1230058" y="291998"/>
                  </a:lnTo>
                  <a:lnTo>
                    <a:pt x="1192390" y="321894"/>
                  </a:lnTo>
                  <a:lnTo>
                    <a:pt x="1156690" y="354037"/>
                  </a:lnTo>
                  <a:lnTo>
                    <a:pt x="1123035" y="388315"/>
                  </a:lnTo>
                  <a:lnTo>
                    <a:pt x="1091552" y="424624"/>
                  </a:lnTo>
                  <a:lnTo>
                    <a:pt x="1062329" y="462851"/>
                  </a:lnTo>
                  <a:lnTo>
                    <a:pt x="1035481" y="502894"/>
                  </a:lnTo>
                  <a:lnTo>
                    <a:pt x="1011110" y="544652"/>
                  </a:lnTo>
                  <a:lnTo>
                    <a:pt x="989330" y="588010"/>
                  </a:lnTo>
                  <a:lnTo>
                    <a:pt x="941565" y="592797"/>
                  </a:lnTo>
                  <a:lnTo>
                    <a:pt x="894689" y="600456"/>
                  </a:lnTo>
                  <a:lnTo>
                    <a:pt x="848817" y="610870"/>
                  </a:lnTo>
                  <a:lnTo>
                    <a:pt x="804011" y="623963"/>
                  </a:lnTo>
                  <a:lnTo>
                    <a:pt x="760374" y="639635"/>
                  </a:lnTo>
                  <a:lnTo>
                    <a:pt x="718007" y="657821"/>
                  </a:lnTo>
                  <a:lnTo>
                    <a:pt x="676986" y="678408"/>
                  </a:lnTo>
                  <a:lnTo>
                    <a:pt x="637387" y="701306"/>
                  </a:lnTo>
                  <a:lnTo>
                    <a:pt x="599325" y="726440"/>
                  </a:lnTo>
                  <a:lnTo>
                    <a:pt x="562876" y="753719"/>
                  </a:lnTo>
                  <a:lnTo>
                    <a:pt x="528129" y="783043"/>
                  </a:lnTo>
                  <a:lnTo>
                    <a:pt x="495185" y="814336"/>
                  </a:lnTo>
                  <a:lnTo>
                    <a:pt x="464121" y="847496"/>
                  </a:lnTo>
                  <a:lnTo>
                    <a:pt x="435025" y="882446"/>
                  </a:lnTo>
                  <a:lnTo>
                    <a:pt x="407987" y="919086"/>
                  </a:lnTo>
                  <a:lnTo>
                    <a:pt x="383108" y="957326"/>
                  </a:lnTo>
                  <a:lnTo>
                    <a:pt x="360464" y="997089"/>
                  </a:lnTo>
                  <a:lnTo>
                    <a:pt x="340144" y="1038275"/>
                  </a:lnTo>
                  <a:lnTo>
                    <a:pt x="322262" y="1080795"/>
                  </a:lnTo>
                  <a:lnTo>
                    <a:pt x="306870" y="1124572"/>
                  </a:lnTo>
                  <a:lnTo>
                    <a:pt x="294081" y="1169504"/>
                  </a:lnTo>
                  <a:lnTo>
                    <a:pt x="283984" y="1215504"/>
                  </a:lnTo>
                  <a:lnTo>
                    <a:pt x="276656" y="1262481"/>
                  </a:lnTo>
                  <a:lnTo>
                    <a:pt x="272186" y="1310347"/>
                  </a:lnTo>
                  <a:lnTo>
                    <a:pt x="270687" y="1359027"/>
                  </a:lnTo>
                  <a:lnTo>
                    <a:pt x="271843" y="1402676"/>
                  </a:lnTo>
                  <a:lnTo>
                    <a:pt x="275374" y="1445653"/>
                  </a:lnTo>
                  <a:lnTo>
                    <a:pt x="281330" y="1487932"/>
                  </a:lnTo>
                  <a:lnTo>
                    <a:pt x="289775" y="1529473"/>
                  </a:lnTo>
                  <a:lnTo>
                    <a:pt x="252920" y="1560982"/>
                  </a:lnTo>
                  <a:lnTo>
                    <a:pt x="218122" y="1594688"/>
                  </a:lnTo>
                  <a:lnTo>
                    <a:pt x="185470" y="1630489"/>
                  </a:lnTo>
                  <a:lnTo>
                    <a:pt x="155092" y="1668284"/>
                  </a:lnTo>
                  <a:lnTo>
                    <a:pt x="127101" y="1707959"/>
                  </a:lnTo>
                  <a:lnTo>
                    <a:pt x="101587" y="1749412"/>
                  </a:lnTo>
                  <a:lnTo>
                    <a:pt x="78663" y="1792541"/>
                  </a:lnTo>
                  <a:lnTo>
                    <a:pt x="58445" y="1837220"/>
                  </a:lnTo>
                  <a:lnTo>
                    <a:pt x="41033" y="1883371"/>
                  </a:lnTo>
                  <a:lnTo>
                    <a:pt x="26555" y="1930857"/>
                  </a:lnTo>
                  <a:lnTo>
                    <a:pt x="15100" y="1979587"/>
                  </a:lnTo>
                  <a:lnTo>
                    <a:pt x="6781" y="2029447"/>
                  </a:lnTo>
                  <a:lnTo>
                    <a:pt x="1714" y="2080336"/>
                  </a:lnTo>
                  <a:lnTo>
                    <a:pt x="0" y="2132152"/>
                  </a:lnTo>
                  <a:lnTo>
                    <a:pt x="1600" y="2182190"/>
                  </a:lnTo>
                  <a:lnTo>
                    <a:pt x="6337" y="2231377"/>
                  </a:lnTo>
                  <a:lnTo>
                    <a:pt x="14109" y="2279612"/>
                  </a:lnTo>
                  <a:lnTo>
                    <a:pt x="24815" y="2326792"/>
                  </a:lnTo>
                  <a:lnTo>
                    <a:pt x="38354" y="2372830"/>
                  </a:lnTo>
                  <a:lnTo>
                    <a:pt x="54635" y="2417622"/>
                  </a:lnTo>
                  <a:lnTo>
                    <a:pt x="73545" y="2461095"/>
                  </a:lnTo>
                  <a:lnTo>
                    <a:pt x="94996" y="2503119"/>
                  </a:lnTo>
                  <a:lnTo>
                    <a:pt x="118884" y="2543619"/>
                  </a:lnTo>
                  <a:lnTo>
                    <a:pt x="145110" y="2582494"/>
                  </a:lnTo>
                  <a:lnTo>
                    <a:pt x="173570" y="2619654"/>
                  </a:lnTo>
                  <a:lnTo>
                    <a:pt x="204165" y="2654985"/>
                  </a:lnTo>
                  <a:lnTo>
                    <a:pt x="236791" y="2688412"/>
                  </a:lnTo>
                  <a:lnTo>
                    <a:pt x="271360" y="2719819"/>
                  </a:lnTo>
                  <a:lnTo>
                    <a:pt x="270967" y="2728455"/>
                  </a:lnTo>
                  <a:lnTo>
                    <a:pt x="270700" y="2745714"/>
                  </a:lnTo>
                  <a:lnTo>
                    <a:pt x="270687" y="2754388"/>
                  </a:lnTo>
                  <a:lnTo>
                    <a:pt x="272199" y="2803283"/>
                  </a:lnTo>
                  <a:lnTo>
                    <a:pt x="276694" y="2851378"/>
                  </a:lnTo>
                  <a:lnTo>
                    <a:pt x="284086" y="2898559"/>
                  </a:lnTo>
                  <a:lnTo>
                    <a:pt x="294271" y="2944761"/>
                  </a:lnTo>
                  <a:lnTo>
                    <a:pt x="307162" y="2989884"/>
                  </a:lnTo>
                  <a:lnTo>
                    <a:pt x="322668" y="3033826"/>
                  </a:lnTo>
                  <a:lnTo>
                    <a:pt x="340702" y="3076511"/>
                  </a:lnTo>
                  <a:lnTo>
                    <a:pt x="361175" y="3117850"/>
                  </a:lnTo>
                  <a:lnTo>
                    <a:pt x="383997" y="3157728"/>
                  </a:lnTo>
                  <a:lnTo>
                    <a:pt x="409079" y="3196094"/>
                  </a:lnTo>
                  <a:lnTo>
                    <a:pt x="436333" y="3232823"/>
                  </a:lnTo>
                  <a:lnTo>
                    <a:pt x="465658" y="3267837"/>
                  </a:lnTo>
                  <a:lnTo>
                    <a:pt x="496963" y="3301060"/>
                  </a:lnTo>
                  <a:lnTo>
                    <a:pt x="530174" y="3332378"/>
                  </a:lnTo>
                  <a:lnTo>
                    <a:pt x="565188" y="3361702"/>
                  </a:lnTo>
                  <a:lnTo>
                    <a:pt x="601929" y="3388969"/>
                  </a:lnTo>
                  <a:lnTo>
                    <a:pt x="640283" y="3414052"/>
                  </a:lnTo>
                  <a:lnTo>
                    <a:pt x="680186" y="3436886"/>
                  </a:lnTo>
                  <a:lnTo>
                    <a:pt x="698779" y="3446107"/>
                  </a:lnTo>
                  <a:lnTo>
                    <a:pt x="698855" y="3446297"/>
                  </a:lnTo>
                  <a:lnTo>
                    <a:pt x="721080" y="3498621"/>
                  </a:lnTo>
                  <a:lnTo>
                    <a:pt x="745324" y="3549434"/>
                  </a:lnTo>
                  <a:lnTo>
                    <a:pt x="771601" y="3598341"/>
                  </a:lnTo>
                  <a:lnTo>
                    <a:pt x="799985" y="3644938"/>
                  </a:lnTo>
                  <a:lnTo>
                    <a:pt x="830503" y="3688842"/>
                  </a:lnTo>
                  <a:lnTo>
                    <a:pt x="863193" y="3729659"/>
                  </a:lnTo>
                  <a:lnTo>
                    <a:pt x="898105" y="3766972"/>
                  </a:lnTo>
                  <a:lnTo>
                    <a:pt x="935278" y="3800411"/>
                  </a:lnTo>
                  <a:lnTo>
                    <a:pt x="974775" y="3829570"/>
                  </a:lnTo>
                  <a:lnTo>
                    <a:pt x="1016609" y="3854043"/>
                  </a:lnTo>
                  <a:lnTo>
                    <a:pt x="1049375" y="3528161"/>
                  </a:lnTo>
                  <a:lnTo>
                    <a:pt x="3730980" y="3871087"/>
                  </a:lnTo>
                  <a:lnTo>
                    <a:pt x="3770630" y="3868267"/>
                  </a:lnTo>
                  <a:lnTo>
                    <a:pt x="3809428" y="3860000"/>
                  </a:lnTo>
                  <a:lnTo>
                    <a:pt x="3847376" y="3846652"/>
                  </a:lnTo>
                  <a:lnTo>
                    <a:pt x="3884447" y="3828542"/>
                  </a:lnTo>
                  <a:lnTo>
                    <a:pt x="3920655" y="3805999"/>
                  </a:lnTo>
                  <a:lnTo>
                    <a:pt x="3955986" y="3779380"/>
                  </a:lnTo>
                  <a:lnTo>
                    <a:pt x="3990429" y="3749014"/>
                  </a:lnTo>
                  <a:lnTo>
                    <a:pt x="4023995" y="3715232"/>
                  </a:lnTo>
                  <a:lnTo>
                    <a:pt x="4056659" y="3678364"/>
                  </a:lnTo>
                  <a:lnTo>
                    <a:pt x="4088422" y="3638766"/>
                  </a:lnTo>
                  <a:lnTo>
                    <a:pt x="4119270" y="3596754"/>
                  </a:lnTo>
                  <a:lnTo>
                    <a:pt x="4149217" y="3552672"/>
                  </a:lnTo>
                  <a:lnTo>
                    <a:pt x="4178236" y="3506863"/>
                  </a:lnTo>
                  <a:lnTo>
                    <a:pt x="4206341" y="3459657"/>
                  </a:lnTo>
                  <a:lnTo>
                    <a:pt x="4233507" y="3411385"/>
                  </a:lnTo>
                  <a:lnTo>
                    <a:pt x="4259732" y="3362388"/>
                  </a:lnTo>
                  <a:lnTo>
                    <a:pt x="4285018" y="3313011"/>
                  </a:lnTo>
                  <a:lnTo>
                    <a:pt x="4309364" y="3263582"/>
                  </a:lnTo>
                  <a:lnTo>
                    <a:pt x="4332744" y="3214433"/>
                  </a:lnTo>
                  <a:lnTo>
                    <a:pt x="4355173" y="3165906"/>
                  </a:lnTo>
                  <a:lnTo>
                    <a:pt x="4376623" y="3118345"/>
                  </a:lnTo>
                  <a:lnTo>
                    <a:pt x="4397108" y="3072066"/>
                  </a:lnTo>
                  <a:lnTo>
                    <a:pt x="4452671" y="2944355"/>
                  </a:lnTo>
                  <a:lnTo>
                    <a:pt x="4469193" y="2906611"/>
                  </a:lnTo>
                  <a:lnTo>
                    <a:pt x="4499254" y="2840393"/>
                  </a:lnTo>
                  <a:lnTo>
                    <a:pt x="4525238" y="2788755"/>
                  </a:lnTo>
                  <a:lnTo>
                    <a:pt x="4547120" y="2754388"/>
                  </a:lnTo>
                  <a:lnTo>
                    <a:pt x="4549902" y="2746781"/>
                  </a:lnTo>
                  <a:lnTo>
                    <a:pt x="4549343" y="2738018"/>
                  </a:lnTo>
                  <a:lnTo>
                    <a:pt x="4547514" y="2728811"/>
                  </a:lnTo>
                  <a:lnTo>
                    <a:pt x="4546447" y="2719819"/>
                  </a:lnTo>
                  <a:lnTo>
                    <a:pt x="4581004" y="2688412"/>
                  </a:lnTo>
                  <a:lnTo>
                    <a:pt x="4613605" y="2654985"/>
                  </a:lnTo>
                  <a:lnTo>
                    <a:pt x="4644161" y="2619654"/>
                  </a:lnTo>
                  <a:lnTo>
                    <a:pt x="4672571" y="2582494"/>
                  </a:lnTo>
                  <a:lnTo>
                    <a:pt x="4698720" y="2543619"/>
                  </a:lnTo>
                  <a:lnTo>
                    <a:pt x="4722546" y="2503119"/>
                  </a:lnTo>
                  <a:lnTo>
                    <a:pt x="4743920" y="2461095"/>
                  </a:lnTo>
                  <a:lnTo>
                    <a:pt x="4762766" y="2417622"/>
                  </a:lnTo>
                  <a:lnTo>
                    <a:pt x="4778972" y="2372830"/>
                  </a:lnTo>
                  <a:lnTo>
                    <a:pt x="4792446" y="2326792"/>
                  </a:lnTo>
                  <a:lnTo>
                    <a:pt x="4803102" y="2279612"/>
                  </a:lnTo>
                  <a:lnTo>
                    <a:pt x="4810836" y="2231377"/>
                  </a:lnTo>
                  <a:lnTo>
                    <a:pt x="4815535" y="2182190"/>
                  </a:lnTo>
                  <a:lnTo>
                    <a:pt x="4817135" y="2132152"/>
                  </a:lnTo>
                  <a:close/>
                </a:path>
              </a:pathLst>
            </a:custGeom>
            <a:solidFill>
              <a:srgbClr val="DEDBCB"/>
            </a:solidFill>
          </p:spPr>
          <p:txBody>
            <a:bodyPr wrap="square" lIns="0" tIns="0" rIns="0" bIns="0" rtlCol="0"/>
            <a:lstStyle/>
            <a:p>
              <a:endParaRPr/>
            </a:p>
          </p:txBody>
        </p:sp>
      </p:grpSp>
      <p:grpSp>
        <p:nvGrpSpPr>
          <p:cNvPr id="12" name="object 12"/>
          <p:cNvGrpSpPr/>
          <p:nvPr/>
        </p:nvGrpSpPr>
        <p:grpSpPr>
          <a:xfrm>
            <a:off x="2790080" y="4239940"/>
            <a:ext cx="10581005" cy="8398510"/>
            <a:chOff x="2790080" y="4239940"/>
            <a:chExt cx="10581005" cy="8398510"/>
          </a:xfrm>
        </p:grpSpPr>
        <p:sp>
          <p:nvSpPr>
            <p:cNvPr id="13" name="object 13"/>
            <p:cNvSpPr/>
            <p:nvPr/>
          </p:nvSpPr>
          <p:spPr>
            <a:xfrm>
              <a:off x="8284887" y="11897377"/>
              <a:ext cx="3225165" cy="741045"/>
            </a:xfrm>
            <a:custGeom>
              <a:avLst/>
              <a:gdLst/>
              <a:ahLst/>
              <a:cxnLst/>
              <a:rect l="l" t="t" r="r" b="b"/>
              <a:pathLst>
                <a:path w="3225165" h="741045">
                  <a:moveTo>
                    <a:pt x="3225059" y="740468"/>
                  </a:moveTo>
                  <a:lnTo>
                    <a:pt x="0" y="740468"/>
                  </a:lnTo>
                  <a:lnTo>
                    <a:pt x="23182" y="0"/>
                  </a:lnTo>
                  <a:lnTo>
                    <a:pt x="3215514" y="0"/>
                  </a:lnTo>
                  <a:lnTo>
                    <a:pt x="3225059" y="740468"/>
                  </a:lnTo>
                  <a:close/>
                </a:path>
              </a:pathLst>
            </a:custGeom>
            <a:solidFill>
              <a:srgbClr val="AB252E"/>
            </a:solidFill>
          </p:spPr>
          <p:txBody>
            <a:bodyPr wrap="square" lIns="0" tIns="0" rIns="0" bIns="0" rtlCol="0"/>
            <a:lstStyle/>
            <a:p>
              <a:endParaRPr/>
            </a:p>
          </p:txBody>
        </p:sp>
        <p:sp>
          <p:nvSpPr>
            <p:cNvPr id="14" name="object 14"/>
            <p:cNvSpPr/>
            <p:nvPr/>
          </p:nvSpPr>
          <p:spPr>
            <a:xfrm>
              <a:off x="8624439" y="11897377"/>
              <a:ext cx="66137" cy="141138"/>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117156" y="9974614"/>
              <a:ext cx="3622040" cy="1922780"/>
            </a:xfrm>
            <a:custGeom>
              <a:avLst/>
              <a:gdLst/>
              <a:ahLst/>
              <a:cxnLst/>
              <a:rect l="l" t="t" r="r" b="b"/>
              <a:pathLst>
                <a:path w="3622040" h="1922779">
                  <a:moveTo>
                    <a:pt x="3383926" y="1922762"/>
                  </a:moveTo>
                  <a:lnTo>
                    <a:pt x="195685" y="1922762"/>
                  </a:lnTo>
                  <a:lnTo>
                    <a:pt x="0" y="0"/>
                  </a:lnTo>
                  <a:lnTo>
                    <a:pt x="3621885" y="0"/>
                  </a:lnTo>
                  <a:lnTo>
                    <a:pt x="3383926" y="1922762"/>
                  </a:lnTo>
                  <a:close/>
                </a:path>
              </a:pathLst>
            </a:custGeom>
            <a:solidFill>
              <a:srgbClr val="AB252E"/>
            </a:solidFill>
          </p:spPr>
          <p:txBody>
            <a:bodyPr wrap="square" lIns="0" tIns="0" rIns="0" bIns="0" rtlCol="0"/>
            <a:lstStyle/>
            <a:p>
              <a:endParaRPr/>
            </a:p>
          </p:txBody>
        </p:sp>
        <p:sp>
          <p:nvSpPr>
            <p:cNvPr id="16" name="object 16"/>
            <p:cNvSpPr/>
            <p:nvPr/>
          </p:nvSpPr>
          <p:spPr>
            <a:xfrm>
              <a:off x="8117156" y="9974614"/>
              <a:ext cx="1882139" cy="1922780"/>
            </a:xfrm>
            <a:custGeom>
              <a:avLst/>
              <a:gdLst/>
              <a:ahLst/>
              <a:cxnLst/>
              <a:rect l="l" t="t" r="r" b="b"/>
              <a:pathLst>
                <a:path w="1882140" h="1922779">
                  <a:moveTo>
                    <a:pt x="1881853" y="1922762"/>
                  </a:moveTo>
                  <a:lnTo>
                    <a:pt x="507282" y="1922762"/>
                  </a:lnTo>
                  <a:lnTo>
                    <a:pt x="496013" y="1868929"/>
                  </a:lnTo>
                  <a:lnTo>
                    <a:pt x="484303" y="1815838"/>
                  </a:lnTo>
                  <a:lnTo>
                    <a:pt x="472163" y="1763485"/>
                  </a:lnTo>
                  <a:lnTo>
                    <a:pt x="459603" y="1711864"/>
                  </a:lnTo>
                  <a:lnTo>
                    <a:pt x="446631" y="1660971"/>
                  </a:lnTo>
                  <a:lnTo>
                    <a:pt x="433257" y="1610802"/>
                  </a:lnTo>
                  <a:lnTo>
                    <a:pt x="419492" y="1561352"/>
                  </a:lnTo>
                  <a:lnTo>
                    <a:pt x="405345" y="1512617"/>
                  </a:lnTo>
                  <a:lnTo>
                    <a:pt x="390826" y="1464591"/>
                  </a:lnTo>
                  <a:lnTo>
                    <a:pt x="375944" y="1417270"/>
                  </a:lnTo>
                  <a:lnTo>
                    <a:pt x="360709" y="1370650"/>
                  </a:lnTo>
                  <a:lnTo>
                    <a:pt x="345131" y="1324726"/>
                  </a:lnTo>
                  <a:lnTo>
                    <a:pt x="329220" y="1279493"/>
                  </a:lnTo>
                  <a:lnTo>
                    <a:pt x="312985" y="1234947"/>
                  </a:lnTo>
                  <a:lnTo>
                    <a:pt x="296436" y="1191083"/>
                  </a:lnTo>
                  <a:lnTo>
                    <a:pt x="279583" y="1147897"/>
                  </a:lnTo>
                  <a:lnTo>
                    <a:pt x="262435" y="1105384"/>
                  </a:lnTo>
                  <a:lnTo>
                    <a:pt x="245002" y="1063539"/>
                  </a:lnTo>
                  <a:lnTo>
                    <a:pt x="227295" y="1022358"/>
                  </a:lnTo>
                  <a:lnTo>
                    <a:pt x="209322" y="981836"/>
                  </a:lnTo>
                  <a:lnTo>
                    <a:pt x="214670" y="955639"/>
                  </a:lnTo>
                  <a:lnTo>
                    <a:pt x="219379" y="929250"/>
                  </a:lnTo>
                  <a:lnTo>
                    <a:pt x="223320" y="902733"/>
                  </a:lnTo>
                  <a:lnTo>
                    <a:pt x="226367" y="876152"/>
                  </a:lnTo>
                  <a:lnTo>
                    <a:pt x="244131" y="922783"/>
                  </a:lnTo>
                  <a:lnTo>
                    <a:pt x="262655" y="969388"/>
                  </a:lnTo>
                  <a:lnTo>
                    <a:pt x="281949" y="1015855"/>
                  </a:lnTo>
                  <a:lnTo>
                    <a:pt x="302021" y="1062075"/>
                  </a:lnTo>
                  <a:lnTo>
                    <a:pt x="322880" y="1107937"/>
                  </a:lnTo>
                  <a:lnTo>
                    <a:pt x="344535" y="1153331"/>
                  </a:lnTo>
                  <a:lnTo>
                    <a:pt x="366995" y="1198147"/>
                  </a:lnTo>
                  <a:lnTo>
                    <a:pt x="390269" y="1242273"/>
                  </a:lnTo>
                  <a:lnTo>
                    <a:pt x="414366" y="1285601"/>
                  </a:lnTo>
                  <a:lnTo>
                    <a:pt x="439295" y="1328019"/>
                  </a:lnTo>
                  <a:lnTo>
                    <a:pt x="465065" y="1369417"/>
                  </a:lnTo>
                  <a:lnTo>
                    <a:pt x="491685" y="1409686"/>
                  </a:lnTo>
                  <a:lnTo>
                    <a:pt x="519163" y="1448714"/>
                  </a:lnTo>
                  <a:lnTo>
                    <a:pt x="547510" y="1486391"/>
                  </a:lnTo>
                  <a:lnTo>
                    <a:pt x="944697" y="1738668"/>
                  </a:lnTo>
                  <a:lnTo>
                    <a:pt x="1382411" y="1868216"/>
                  </a:lnTo>
                  <a:lnTo>
                    <a:pt x="1736260" y="1915944"/>
                  </a:lnTo>
                  <a:lnTo>
                    <a:pt x="1881853" y="1922762"/>
                  </a:lnTo>
                  <a:close/>
                </a:path>
                <a:path w="1882140" h="1922779">
                  <a:moveTo>
                    <a:pt x="3409" y="29318"/>
                  </a:moveTo>
                  <a:lnTo>
                    <a:pt x="2727" y="29318"/>
                  </a:lnTo>
                  <a:lnTo>
                    <a:pt x="0" y="0"/>
                  </a:lnTo>
                  <a:lnTo>
                    <a:pt x="830" y="6200"/>
                  </a:lnTo>
                  <a:lnTo>
                    <a:pt x="1534" y="11250"/>
                  </a:lnTo>
                  <a:lnTo>
                    <a:pt x="4090" y="28636"/>
                  </a:lnTo>
                  <a:lnTo>
                    <a:pt x="3409" y="28636"/>
                  </a:lnTo>
                  <a:lnTo>
                    <a:pt x="3409" y="29318"/>
                  </a:lnTo>
                  <a:close/>
                </a:path>
              </a:pathLst>
            </a:custGeom>
            <a:solidFill>
              <a:srgbClr val="8E1F25"/>
            </a:solidFill>
          </p:spPr>
          <p:txBody>
            <a:bodyPr wrap="square" lIns="0" tIns="0" rIns="0" bIns="0" rtlCol="0"/>
            <a:lstStyle/>
            <a:p>
              <a:endParaRPr/>
            </a:p>
          </p:txBody>
        </p:sp>
        <p:sp>
          <p:nvSpPr>
            <p:cNvPr id="17" name="object 17"/>
            <p:cNvSpPr/>
            <p:nvPr/>
          </p:nvSpPr>
          <p:spPr>
            <a:xfrm>
              <a:off x="9400362" y="8985960"/>
              <a:ext cx="1056005" cy="1685925"/>
            </a:xfrm>
            <a:custGeom>
              <a:avLst/>
              <a:gdLst/>
              <a:ahLst/>
              <a:cxnLst/>
              <a:rect l="l" t="t" r="r" b="b"/>
              <a:pathLst>
                <a:path w="1056004" h="1685925">
                  <a:moveTo>
                    <a:pt x="527737" y="1685485"/>
                  </a:moveTo>
                  <a:lnTo>
                    <a:pt x="479648" y="1683326"/>
                  </a:lnTo>
                  <a:lnTo>
                    <a:pt x="432780" y="1676972"/>
                  </a:lnTo>
                  <a:lnTo>
                    <a:pt x="387317" y="1666612"/>
                  </a:lnTo>
                  <a:lnTo>
                    <a:pt x="343446" y="1652432"/>
                  </a:lnTo>
                  <a:lnTo>
                    <a:pt x="301350" y="1634620"/>
                  </a:lnTo>
                  <a:lnTo>
                    <a:pt x="261216" y="1613363"/>
                  </a:lnTo>
                  <a:lnTo>
                    <a:pt x="223229" y="1588848"/>
                  </a:lnTo>
                  <a:lnTo>
                    <a:pt x="187573" y="1561263"/>
                  </a:lnTo>
                  <a:lnTo>
                    <a:pt x="154434" y="1530795"/>
                  </a:lnTo>
                  <a:lnTo>
                    <a:pt x="123997" y="1497631"/>
                  </a:lnTo>
                  <a:lnTo>
                    <a:pt x="96448" y="1461959"/>
                  </a:lnTo>
                  <a:lnTo>
                    <a:pt x="71971" y="1423965"/>
                  </a:lnTo>
                  <a:lnTo>
                    <a:pt x="50751" y="1383838"/>
                  </a:lnTo>
                  <a:lnTo>
                    <a:pt x="32974" y="1341764"/>
                  </a:lnTo>
                  <a:lnTo>
                    <a:pt x="18826" y="1297931"/>
                  </a:lnTo>
                  <a:lnTo>
                    <a:pt x="8490" y="1252526"/>
                  </a:lnTo>
                  <a:lnTo>
                    <a:pt x="2153" y="1205736"/>
                  </a:lnTo>
                  <a:lnTo>
                    <a:pt x="0" y="1157748"/>
                  </a:lnTo>
                  <a:lnTo>
                    <a:pt x="0" y="527737"/>
                  </a:lnTo>
                  <a:lnTo>
                    <a:pt x="2153" y="479749"/>
                  </a:lnTo>
                  <a:lnTo>
                    <a:pt x="8490" y="432959"/>
                  </a:lnTo>
                  <a:lnTo>
                    <a:pt x="18826" y="387554"/>
                  </a:lnTo>
                  <a:lnTo>
                    <a:pt x="32974" y="343721"/>
                  </a:lnTo>
                  <a:lnTo>
                    <a:pt x="50751" y="301647"/>
                  </a:lnTo>
                  <a:lnTo>
                    <a:pt x="71971" y="261519"/>
                  </a:lnTo>
                  <a:lnTo>
                    <a:pt x="96448" y="223526"/>
                  </a:lnTo>
                  <a:lnTo>
                    <a:pt x="123997" y="187854"/>
                  </a:lnTo>
                  <a:lnTo>
                    <a:pt x="154434" y="154690"/>
                  </a:lnTo>
                  <a:lnTo>
                    <a:pt x="187573" y="124222"/>
                  </a:lnTo>
                  <a:lnTo>
                    <a:pt x="223229" y="96637"/>
                  </a:lnTo>
                  <a:lnTo>
                    <a:pt x="261216" y="72122"/>
                  </a:lnTo>
                  <a:lnTo>
                    <a:pt x="301350" y="50865"/>
                  </a:lnTo>
                  <a:lnTo>
                    <a:pt x="343446" y="33053"/>
                  </a:lnTo>
                  <a:lnTo>
                    <a:pt x="387317" y="18873"/>
                  </a:lnTo>
                  <a:lnTo>
                    <a:pt x="432780" y="8513"/>
                  </a:lnTo>
                  <a:lnTo>
                    <a:pt x="479648" y="2159"/>
                  </a:lnTo>
                  <a:lnTo>
                    <a:pt x="527737" y="0"/>
                  </a:lnTo>
                  <a:lnTo>
                    <a:pt x="575724" y="2159"/>
                  </a:lnTo>
                  <a:lnTo>
                    <a:pt x="622514" y="8513"/>
                  </a:lnTo>
                  <a:lnTo>
                    <a:pt x="667919" y="18873"/>
                  </a:lnTo>
                  <a:lnTo>
                    <a:pt x="711752" y="33053"/>
                  </a:lnTo>
                  <a:lnTo>
                    <a:pt x="753826" y="50865"/>
                  </a:lnTo>
                  <a:lnTo>
                    <a:pt x="793954" y="72122"/>
                  </a:lnTo>
                  <a:lnTo>
                    <a:pt x="831947" y="96637"/>
                  </a:lnTo>
                  <a:lnTo>
                    <a:pt x="867619" y="124222"/>
                  </a:lnTo>
                  <a:lnTo>
                    <a:pt x="900783" y="154690"/>
                  </a:lnTo>
                  <a:lnTo>
                    <a:pt x="931251" y="187854"/>
                  </a:lnTo>
                  <a:lnTo>
                    <a:pt x="958836" y="223526"/>
                  </a:lnTo>
                  <a:lnTo>
                    <a:pt x="983351" y="261519"/>
                  </a:lnTo>
                  <a:lnTo>
                    <a:pt x="1004608" y="301647"/>
                  </a:lnTo>
                  <a:lnTo>
                    <a:pt x="1022420" y="343721"/>
                  </a:lnTo>
                  <a:lnTo>
                    <a:pt x="1036600" y="387554"/>
                  </a:lnTo>
                  <a:lnTo>
                    <a:pt x="1046961" y="432959"/>
                  </a:lnTo>
                  <a:lnTo>
                    <a:pt x="1053314" y="479749"/>
                  </a:lnTo>
                  <a:lnTo>
                    <a:pt x="1055474" y="527737"/>
                  </a:lnTo>
                  <a:lnTo>
                    <a:pt x="1055474" y="1157748"/>
                  </a:lnTo>
                  <a:lnTo>
                    <a:pt x="1053314" y="1205736"/>
                  </a:lnTo>
                  <a:lnTo>
                    <a:pt x="1046961" y="1252526"/>
                  </a:lnTo>
                  <a:lnTo>
                    <a:pt x="1036600" y="1297931"/>
                  </a:lnTo>
                  <a:lnTo>
                    <a:pt x="1022420" y="1341764"/>
                  </a:lnTo>
                  <a:lnTo>
                    <a:pt x="1004608" y="1383838"/>
                  </a:lnTo>
                  <a:lnTo>
                    <a:pt x="983351" y="1423965"/>
                  </a:lnTo>
                  <a:lnTo>
                    <a:pt x="958836" y="1461959"/>
                  </a:lnTo>
                  <a:lnTo>
                    <a:pt x="931251" y="1497631"/>
                  </a:lnTo>
                  <a:lnTo>
                    <a:pt x="900783" y="1530795"/>
                  </a:lnTo>
                  <a:lnTo>
                    <a:pt x="867619" y="1561263"/>
                  </a:lnTo>
                  <a:lnTo>
                    <a:pt x="831947" y="1588848"/>
                  </a:lnTo>
                  <a:lnTo>
                    <a:pt x="793954" y="1613363"/>
                  </a:lnTo>
                  <a:lnTo>
                    <a:pt x="753826" y="1634620"/>
                  </a:lnTo>
                  <a:lnTo>
                    <a:pt x="711752" y="1652432"/>
                  </a:lnTo>
                  <a:lnTo>
                    <a:pt x="667919" y="1666612"/>
                  </a:lnTo>
                  <a:lnTo>
                    <a:pt x="622514" y="1676972"/>
                  </a:lnTo>
                  <a:lnTo>
                    <a:pt x="575724" y="1683326"/>
                  </a:lnTo>
                  <a:lnTo>
                    <a:pt x="527737" y="1685485"/>
                  </a:lnTo>
                  <a:close/>
                </a:path>
              </a:pathLst>
            </a:custGeom>
            <a:solidFill>
              <a:srgbClr val="E39573"/>
            </a:solidFill>
          </p:spPr>
          <p:txBody>
            <a:bodyPr wrap="square" lIns="0" tIns="0" rIns="0" bIns="0" rtlCol="0"/>
            <a:lstStyle/>
            <a:p>
              <a:endParaRPr/>
            </a:p>
          </p:txBody>
        </p:sp>
        <p:sp>
          <p:nvSpPr>
            <p:cNvPr id="18" name="object 18"/>
            <p:cNvSpPr/>
            <p:nvPr/>
          </p:nvSpPr>
          <p:spPr>
            <a:xfrm>
              <a:off x="9407180" y="9296875"/>
              <a:ext cx="1042035" cy="735330"/>
            </a:xfrm>
            <a:custGeom>
              <a:avLst/>
              <a:gdLst/>
              <a:ahLst/>
              <a:cxnLst/>
              <a:rect l="l" t="t" r="r" b="b"/>
              <a:pathLst>
                <a:path w="1042034" h="735329">
                  <a:moveTo>
                    <a:pt x="520918" y="735013"/>
                  </a:moveTo>
                  <a:lnTo>
                    <a:pt x="462868" y="733043"/>
                  </a:lnTo>
                  <a:lnTo>
                    <a:pt x="406525" y="727260"/>
                  </a:lnTo>
                  <a:lnTo>
                    <a:pt x="352176" y="717861"/>
                  </a:lnTo>
                  <a:lnTo>
                    <a:pt x="300106" y="705038"/>
                  </a:lnTo>
                  <a:lnTo>
                    <a:pt x="250603" y="688986"/>
                  </a:lnTo>
                  <a:lnTo>
                    <a:pt x="203952" y="669898"/>
                  </a:lnTo>
                  <a:lnTo>
                    <a:pt x="160441" y="647970"/>
                  </a:lnTo>
                  <a:lnTo>
                    <a:pt x="120355" y="623395"/>
                  </a:lnTo>
                  <a:lnTo>
                    <a:pt x="83982" y="596367"/>
                  </a:lnTo>
                  <a:lnTo>
                    <a:pt x="51607" y="567081"/>
                  </a:lnTo>
                  <a:lnTo>
                    <a:pt x="23518" y="535730"/>
                  </a:lnTo>
                  <a:lnTo>
                    <a:pt x="0" y="502509"/>
                  </a:lnTo>
                  <a:lnTo>
                    <a:pt x="0" y="212049"/>
                  </a:lnTo>
                  <a:lnTo>
                    <a:pt x="25568" y="176034"/>
                  </a:lnTo>
                  <a:lnTo>
                    <a:pt x="56506" y="142289"/>
                  </a:lnTo>
                  <a:lnTo>
                    <a:pt x="92430" y="111037"/>
                  </a:lnTo>
                  <a:lnTo>
                    <a:pt x="132957" y="82501"/>
                  </a:lnTo>
                  <a:lnTo>
                    <a:pt x="177702" y="56906"/>
                  </a:lnTo>
                  <a:lnTo>
                    <a:pt x="226282" y="34475"/>
                  </a:lnTo>
                  <a:lnTo>
                    <a:pt x="278314" y="15431"/>
                  </a:lnTo>
                  <a:lnTo>
                    <a:pt x="333415" y="0"/>
                  </a:lnTo>
                  <a:lnTo>
                    <a:pt x="379683" y="5369"/>
                  </a:lnTo>
                  <a:lnTo>
                    <a:pt x="426399" y="9204"/>
                  </a:lnTo>
                  <a:lnTo>
                    <a:pt x="473499" y="11505"/>
                  </a:lnTo>
                  <a:lnTo>
                    <a:pt x="520918" y="12272"/>
                  </a:lnTo>
                  <a:lnTo>
                    <a:pt x="567943" y="11505"/>
                  </a:lnTo>
                  <a:lnTo>
                    <a:pt x="614840" y="9204"/>
                  </a:lnTo>
                  <a:lnTo>
                    <a:pt x="661482" y="5369"/>
                  </a:lnTo>
                  <a:lnTo>
                    <a:pt x="707740" y="0"/>
                  </a:lnTo>
                  <a:lnTo>
                    <a:pt x="763037" y="15431"/>
                  </a:lnTo>
                  <a:lnTo>
                    <a:pt x="815171" y="34475"/>
                  </a:lnTo>
                  <a:lnTo>
                    <a:pt x="863789" y="56906"/>
                  </a:lnTo>
                  <a:lnTo>
                    <a:pt x="908539" y="82501"/>
                  </a:lnTo>
                  <a:lnTo>
                    <a:pt x="949071" y="111037"/>
                  </a:lnTo>
                  <a:lnTo>
                    <a:pt x="985032" y="142289"/>
                  </a:lnTo>
                  <a:lnTo>
                    <a:pt x="1016071" y="176034"/>
                  </a:lnTo>
                  <a:lnTo>
                    <a:pt x="1041837" y="212049"/>
                  </a:lnTo>
                  <a:lnTo>
                    <a:pt x="1041837" y="502509"/>
                  </a:lnTo>
                  <a:lnTo>
                    <a:pt x="1018163" y="535730"/>
                  </a:lnTo>
                  <a:lnTo>
                    <a:pt x="989945" y="567081"/>
                  </a:lnTo>
                  <a:lnTo>
                    <a:pt x="957471" y="596367"/>
                  </a:lnTo>
                  <a:lnTo>
                    <a:pt x="921027" y="623395"/>
                  </a:lnTo>
                  <a:lnTo>
                    <a:pt x="880898" y="647970"/>
                  </a:lnTo>
                  <a:lnTo>
                    <a:pt x="837373" y="669898"/>
                  </a:lnTo>
                  <a:lnTo>
                    <a:pt x="790737" y="688986"/>
                  </a:lnTo>
                  <a:lnTo>
                    <a:pt x="741276" y="705038"/>
                  </a:lnTo>
                  <a:lnTo>
                    <a:pt x="689277" y="717861"/>
                  </a:lnTo>
                  <a:lnTo>
                    <a:pt x="635027" y="727260"/>
                  </a:lnTo>
                  <a:lnTo>
                    <a:pt x="578812" y="733043"/>
                  </a:lnTo>
                  <a:lnTo>
                    <a:pt x="520918" y="735013"/>
                  </a:lnTo>
                  <a:close/>
                </a:path>
              </a:pathLst>
            </a:custGeom>
            <a:solidFill>
              <a:srgbClr val="BC7B5D"/>
            </a:solidFill>
          </p:spPr>
          <p:txBody>
            <a:bodyPr wrap="square" lIns="0" tIns="0" rIns="0" bIns="0" rtlCol="0"/>
            <a:lstStyle/>
            <a:p>
              <a:endParaRPr/>
            </a:p>
          </p:txBody>
        </p:sp>
        <p:sp>
          <p:nvSpPr>
            <p:cNvPr id="19" name="object 19"/>
            <p:cNvSpPr/>
            <p:nvPr/>
          </p:nvSpPr>
          <p:spPr>
            <a:xfrm>
              <a:off x="8252155" y="5346965"/>
              <a:ext cx="3352165" cy="4237990"/>
            </a:xfrm>
            <a:custGeom>
              <a:avLst/>
              <a:gdLst/>
              <a:ahLst/>
              <a:cxnLst/>
              <a:rect l="l" t="t" r="r" b="b"/>
              <a:pathLst>
                <a:path w="3352165" h="4237990">
                  <a:moveTo>
                    <a:pt x="3351873" y="1981200"/>
                  </a:moveTo>
                  <a:lnTo>
                    <a:pt x="3351314" y="1929257"/>
                  </a:lnTo>
                  <a:lnTo>
                    <a:pt x="3349625" y="1877631"/>
                  </a:lnTo>
                  <a:lnTo>
                    <a:pt x="3346831" y="1826361"/>
                  </a:lnTo>
                  <a:lnTo>
                    <a:pt x="3342944" y="1775460"/>
                  </a:lnTo>
                  <a:lnTo>
                    <a:pt x="3337979" y="1724926"/>
                  </a:lnTo>
                  <a:lnTo>
                    <a:pt x="3331946" y="1674787"/>
                  </a:lnTo>
                  <a:lnTo>
                    <a:pt x="3324860" y="1625066"/>
                  </a:lnTo>
                  <a:lnTo>
                    <a:pt x="3316744" y="1575777"/>
                  </a:lnTo>
                  <a:lnTo>
                    <a:pt x="3307600" y="1526921"/>
                  </a:lnTo>
                  <a:lnTo>
                    <a:pt x="3297440" y="1478534"/>
                  </a:lnTo>
                  <a:lnTo>
                    <a:pt x="3286290" y="1430616"/>
                  </a:lnTo>
                  <a:lnTo>
                    <a:pt x="3274149" y="1383195"/>
                  </a:lnTo>
                  <a:lnTo>
                    <a:pt x="3261042" y="1336268"/>
                  </a:lnTo>
                  <a:lnTo>
                    <a:pt x="3246983" y="1289888"/>
                  </a:lnTo>
                  <a:lnTo>
                    <a:pt x="3231985" y="1244041"/>
                  </a:lnTo>
                  <a:lnTo>
                    <a:pt x="3216059" y="1198753"/>
                  </a:lnTo>
                  <a:lnTo>
                    <a:pt x="3199219" y="1154036"/>
                  </a:lnTo>
                  <a:lnTo>
                    <a:pt x="3181477" y="1109903"/>
                  </a:lnTo>
                  <a:lnTo>
                    <a:pt x="3162846" y="1066393"/>
                  </a:lnTo>
                  <a:lnTo>
                    <a:pt x="3143339" y="1023493"/>
                  </a:lnTo>
                  <a:lnTo>
                    <a:pt x="3122980" y="981240"/>
                  </a:lnTo>
                  <a:lnTo>
                    <a:pt x="3101784" y="939647"/>
                  </a:lnTo>
                  <a:lnTo>
                    <a:pt x="3079750" y="898715"/>
                  </a:lnTo>
                  <a:lnTo>
                    <a:pt x="3056902" y="858469"/>
                  </a:lnTo>
                  <a:lnTo>
                    <a:pt x="3033242" y="818946"/>
                  </a:lnTo>
                  <a:lnTo>
                    <a:pt x="3008795" y="780122"/>
                  </a:lnTo>
                  <a:lnTo>
                    <a:pt x="2983585" y="742048"/>
                  </a:lnTo>
                  <a:lnTo>
                    <a:pt x="2957601" y="704735"/>
                  </a:lnTo>
                  <a:lnTo>
                    <a:pt x="2930868" y="668172"/>
                  </a:lnTo>
                  <a:lnTo>
                    <a:pt x="2903410" y="632409"/>
                  </a:lnTo>
                  <a:lnTo>
                    <a:pt x="2875229" y="597446"/>
                  </a:lnTo>
                  <a:lnTo>
                    <a:pt x="2846336" y="563308"/>
                  </a:lnTo>
                  <a:lnTo>
                    <a:pt x="2816758" y="529996"/>
                  </a:lnTo>
                  <a:lnTo>
                    <a:pt x="2786507" y="497535"/>
                  </a:lnTo>
                  <a:lnTo>
                    <a:pt x="2755582" y="465950"/>
                  </a:lnTo>
                  <a:lnTo>
                    <a:pt x="2724010" y="435241"/>
                  </a:lnTo>
                  <a:lnTo>
                    <a:pt x="2691790" y="405434"/>
                  </a:lnTo>
                  <a:lnTo>
                    <a:pt x="2658961" y="376542"/>
                  </a:lnTo>
                  <a:lnTo>
                    <a:pt x="2625509" y="348589"/>
                  </a:lnTo>
                  <a:lnTo>
                    <a:pt x="2591473" y="321589"/>
                  </a:lnTo>
                  <a:lnTo>
                    <a:pt x="2556853" y="295541"/>
                  </a:lnTo>
                  <a:lnTo>
                    <a:pt x="2521661" y="270484"/>
                  </a:lnTo>
                  <a:lnTo>
                    <a:pt x="2485910" y="246430"/>
                  </a:lnTo>
                  <a:lnTo>
                    <a:pt x="2449626" y="223380"/>
                  </a:lnTo>
                  <a:lnTo>
                    <a:pt x="2412822" y="201371"/>
                  </a:lnTo>
                  <a:lnTo>
                    <a:pt x="2375497" y="180403"/>
                  </a:lnTo>
                  <a:lnTo>
                    <a:pt x="2337676" y="160502"/>
                  </a:lnTo>
                  <a:lnTo>
                    <a:pt x="2299360" y="141668"/>
                  </a:lnTo>
                  <a:lnTo>
                    <a:pt x="2260587" y="123952"/>
                  </a:lnTo>
                  <a:lnTo>
                    <a:pt x="2221344" y="107327"/>
                  </a:lnTo>
                  <a:lnTo>
                    <a:pt x="2181669" y="91846"/>
                  </a:lnTo>
                  <a:lnTo>
                    <a:pt x="2141563" y="77508"/>
                  </a:lnTo>
                  <a:lnTo>
                    <a:pt x="2101037" y="64325"/>
                  </a:lnTo>
                  <a:lnTo>
                    <a:pt x="2060105" y="52324"/>
                  </a:lnTo>
                  <a:lnTo>
                    <a:pt x="2018792" y="41516"/>
                  </a:lnTo>
                  <a:lnTo>
                    <a:pt x="1977097" y="31915"/>
                  </a:lnTo>
                  <a:lnTo>
                    <a:pt x="1935048" y="23545"/>
                  </a:lnTo>
                  <a:lnTo>
                    <a:pt x="1892642" y="16421"/>
                  </a:lnTo>
                  <a:lnTo>
                    <a:pt x="1849920" y="10553"/>
                  </a:lnTo>
                  <a:lnTo>
                    <a:pt x="1806867" y="5956"/>
                  </a:lnTo>
                  <a:lnTo>
                    <a:pt x="1763509" y="2654"/>
                  </a:lnTo>
                  <a:lnTo>
                    <a:pt x="1719859" y="673"/>
                  </a:lnTo>
                  <a:lnTo>
                    <a:pt x="1675942" y="0"/>
                  </a:lnTo>
                  <a:lnTo>
                    <a:pt x="1631975" y="673"/>
                  </a:lnTo>
                  <a:lnTo>
                    <a:pt x="1588300" y="2654"/>
                  </a:lnTo>
                  <a:lnTo>
                    <a:pt x="1544916" y="5956"/>
                  </a:lnTo>
                  <a:lnTo>
                    <a:pt x="1501851" y="10553"/>
                  </a:lnTo>
                  <a:lnTo>
                    <a:pt x="1459090" y="16421"/>
                  </a:lnTo>
                  <a:lnTo>
                    <a:pt x="1416672" y="23545"/>
                  </a:lnTo>
                  <a:lnTo>
                    <a:pt x="1374597" y="31915"/>
                  </a:lnTo>
                  <a:lnTo>
                    <a:pt x="1332890" y="41516"/>
                  </a:lnTo>
                  <a:lnTo>
                    <a:pt x="1291551" y="52324"/>
                  </a:lnTo>
                  <a:lnTo>
                    <a:pt x="1250607" y="64325"/>
                  </a:lnTo>
                  <a:lnTo>
                    <a:pt x="1210068" y="77508"/>
                  </a:lnTo>
                  <a:lnTo>
                    <a:pt x="1169949" y="91846"/>
                  </a:lnTo>
                  <a:lnTo>
                    <a:pt x="1130261" y="107327"/>
                  </a:lnTo>
                  <a:lnTo>
                    <a:pt x="1091018" y="123952"/>
                  </a:lnTo>
                  <a:lnTo>
                    <a:pt x="1052233" y="141668"/>
                  </a:lnTo>
                  <a:lnTo>
                    <a:pt x="1013917" y="160502"/>
                  </a:lnTo>
                  <a:lnTo>
                    <a:pt x="976083" y="180403"/>
                  </a:lnTo>
                  <a:lnTo>
                    <a:pt x="938758" y="201371"/>
                  </a:lnTo>
                  <a:lnTo>
                    <a:pt x="901941" y="223380"/>
                  </a:lnTo>
                  <a:lnTo>
                    <a:pt x="865657" y="246430"/>
                  </a:lnTo>
                  <a:lnTo>
                    <a:pt x="829906" y="270484"/>
                  </a:lnTo>
                  <a:lnTo>
                    <a:pt x="794727" y="295541"/>
                  </a:lnTo>
                  <a:lnTo>
                    <a:pt x="760095" y="321589"/>
                  </a:lnTo>
                  <a:lnTo>
                    <a:pt x="726059" y="348589"/>
                  </a:lnTo>
                  <a:lnTo>
                    <a:pt x="692619" y="376542"/>
                  </a:lnTo>
                  <a:lnTo>
                    <a:pt x="659790" y="405434"/>
                  </a:lnTo>
                  <a:lnTo>
                    <a:pt x="627583" y="435241"/>
                  </a:lnTo>
                  <a:lnTo>
                    <a:pt x="596011" y="465950"/>
                  </a:lnTo>
                  <a:lnTo>
                    <a:pt x="565099" y="497535"/>
                  </a:lnTo>
                  <a:lnTo>
                    <a:pt x="534847" y="529996"/>
                  </a:lnTo>
                  <a:lnTo>
                    <a:pt x="505269" y="563308"/>
                  </a:lnTo>
                  <a:lnTo>
                    <a:pt x="476389" y="597446"/>
                  </a:lnTo>
                  <a:lnTo>
                    <a:pt x="448221" y="632409"/>
                  </a:lnTo>
                  <a:lnTo>
                    <a:pt x="420763" y="668172"/>
                  </a:lnTo>
                  <a:lnTo>
                    <a:pt x="394042" y="704735"/>
                  </a:lnTo>
                  <a:lnTo>
                    <a:pt x="368084" y="742048"/>
                  </a:lnTo>
                  <a:lnTo>
                    <a:pt x="342874" y="780122"/>
                  </a:lnTo>
                  <a:lnTo>
                    <a:pt x="318439" y="818946"/>
                  </a:lnTo>
                  <a:lnTo>
                    <a:pt x="294792" y="858469"/>
                  </a:lnTo>
                  <a:lnTo>
                    <a:pt x="271957" y="898715"/>
                  </a:lnTo>
                  <a:lnTo>
                    <a:pt x="249936" y="939647"/>
                  </a:lnTo>
                  <a:lnTo>
                    <a:pt x="228739" y="981240"/>
                  </a:lnTo>
                  <a:lnTo>
                    <a:pt x="208394" y="1023493"/>
                  </a:lnTo>
                  <a:lnTo>
                    <a:pt x="188899" y="1066393"/>
                  </a:lnTo>
                  <a:lnTo>
                    <a:pt x="170281" y="1109903"/>
                  </a:lnTo>
                  <a:lnTo>
                    <a:pt x="152552" y="1154036"/>
                  </a:lnTo>
                  <a:lnTo>
                    <a:pt x="135724" y="1198753"/>
                  </a:lnTo>
                  <a:lnTo>
                    <a:pt x="119799" y="1244041"/>
                  </a:lnTo>
                  <a:lnTo>
                    <a:pt x="104813" y="1289888"/>
                  </a:lnTo>
                  <a:lnTo>
                    <a:pt x="90754" y="1336268"/>
                  </a:lnTo>
                  <a:lnTo>
                    <a:pt x="77660" y="1383195"/>
                  </a:lnTo>
                  <a:lnTo>
                    <a:pt x="65532" y="1430616"/>
                  </a:lnTo>
                  <a:lnTo>
                    <a:pt x="54394" y="1478534"/>
                  </a:lnTo>
                  <a:lnTo>
                    <a:pt x="44246" y="1526921"/>
                  </a:lnTo>
                  <a:lnTo>
                    <a:pt x="35102" y="1575777"/>
                  </a:lnTo>
                  <a:lnTo>
                    <a:pt x="26987" y="1625066"/>
                  </a:lnTo>
                  <a:lnTo>
                    <a:pt x="19913" y="1674787"/>
                  </a:lnTo>
                  <a:lnTo>
                    <a:pt x="13881" y="1724926"/>
                  </a:lnTo>
                  <a:lnTo>
                    <a:pt x="8915" y="1775460"/>
                  </a:lnTo>
                  <a:lnTo>
                    <a:pt x="5041" y="1826361"/>
                  </a:lnTo>
                  <a:lnTo>
                    <a:pt x="2247" y="1877631"/>
                  </a:lnTo>
                  <a:lnTo>
                    <a:pt x="558" y="1929257"/>
                  </a:lnTo>
                  <a:lnTo>
                    <a:pt x="0" y="1981200"/>
                  </a:lnTo>
                  <a:lnTo>
                    <a:pt x="558" y="2033130"/>
                  </a:lnTo>
                  <a:lnTo>
                    <a:pt x="2247" y="2084730"/>
                  </a:lnTo>
                  <a:lnTo>
                    <a:pt x="5041" y="2135987"/>
                  </a:lnTo>
                  <a:lnTo>
                    <a:pt x="8915" y="2186889"/>
                  </a:lnTo>
                  <a:lnTo>
                    <a:pt x="13881" y="2237409"/>
                  </a:lnTo>
                  <a:lnTo>
                    <a:pt x="19913" y="2287536"/>
                  </a:lnTo>
                  <a:lnTo>
                    <a:pt x="26987" y="2337244"/>
                  </a:lnTo>
                  <a:lnTo>
                    <a:pt x="35102" y="2386533"/>
                  </a:lnTo>
                  <a:lnTo>
                    <a:pt x="44246" y="2435377"/>
                  </a:lnTo>
                  <a:lnTo>
                    <a:pt x="54394" y="2483764"/>
                  </a:lnTo>
                  <a:lnTo>
                    <a:pt x="65532" y="2531668"/>
                  </a:lnTo>
                  <a:lnTo>
                    <a:pt x="77660" y="2579078"/>
                  </a:lnTo>
                  <a:lnTo>
                    <a:pt x="90754" y="2625991"/>
                  </a:lnTo>
                  <a:lnTo>
                    <a:pt x="104813" y="2672372"/>
                  </a:lnTo>
                  <a:lnTo>
                    <a:pt x="119799" y="2718206"/>
                  </a:lnTo>
                  <a:lnTo>
                    <a:pt x="135724" y="2763494"/>
                  </a:lnTo>
                  <a:lnTo>
                    <a:pt x="152552" y="2808198"/>
                  </a:lnTo>
                  <a:lnTo>
                    <a:pt x="170167" y="2852064"/>
                  </a:lnTo>
                  <a:lnTo>
                    <a:pt x="169773" y="2852166"/>
                  </a:lnTo>
                  <a:lnTo>
                    <a:pt x="171856" y="2856026"/>
                  </a:lnTo>
                  <a:lnTo>
                    <a:pt x="188899" y="2895841"/>
                  </a:lnTo>
                  <a:lnTo>
                    <a:pt x="208394" y="2938729"/>
                  </a:lnTo>
                  <a:lnTo>
                    <a:pt x="228739" y="2980982"/>
                  </a:lnTo>
                  <a:lnTo>
                    <a:pt x="249936" y="3022574"/>
                  </a:lnTo>
                  <a:lnTo>
                    <a:pt x="271957" y="3063494"/>
                  </a:lnTo>
                  <a:lnTo>
                    <a:pt x="294792" y="3103727"/>
                  </a:lnTo>
                  <a:lnTo>
                    <a:pt x="318439" y="3143262"/>
                  </a:lnTo>
                  <a:lnTo>
                    <a:pt x="342874" y="3182074"/>
                  </a:lnTo>
                  <a:lnTo>
                    <a:pt x="368084" y="3220148"/>
                  </a:lnTo>
                  <a:lnTo>
                    <a:pt x="374053" y="3228746"/>
                  </a:lnTo>
                  <a:lnTo>
                    <a:pt x="557047" y="3566045"/>
                  </a:lnTo>
                  <a:lnTo>
                    <a:pt x="732167" y="3965410"/>
                  </a:lnTo>
                  <a:lnTo>
                    <a:pt x="907084" y="4168356"/>
                  </a:lnTo>
                  <a:lnTo>
                    <a:pt x="1186713" y="4237698"/>
                  </a:lnTo>
                  <a:lnTo>
                    <a:pt x="1675942" y="4236288"/>
                  </a:lnTo>
                  <a:lnTo>
                    <a:pt x="2204466" y="4140479"/>
                  </a:lnTo>
                  <a:lnTo>
                    <a:pt x="2549537" y="3909085"/>
                  </a:lnTo>
                  <a:lnTo>
                    <a:pt x="2737358" y="3673741"/>
                  </a:lnTo>
                  <a:lnTo>
                    <a:pt x="2794139" y="3566045"/>
                  </a:lnTo>
                  <a:lnTo>
                    <a:pt x="2945092" y="3274568"/>
                  </a:lnTo>
                  <a:lnTo>
                    <a:pt x="2957601" y="3257461"/>
                  </a:lnTo>
                  <a:lnTo>
                    <a:pt x="2983585" y="3220148"/>
                  </a:lnTo>
                  <a:lnTo>
                    <a:pt x="3008795" y="3182074"/>
                  </a:lnTo>
                  <a:lnTo>
                    <a:pt x="3033242" y="3143262"/>
                  </a:lnTo>
                  <a:lnTo>
                    <a:pt x="3056902" y="3103727"/>
                  </a:lnTo>
                  <a:lnTo>
                    <a:pt x="3079750" y="3063494"/>
                  </a:lnTo>
                  <a:lnTo>
                    <a:pt x="3101784" y="3022574"/>
                  </a:lnTo>
                  <a:lnTo>
                    <a:pt x="3122980" y="2980982"/>
                  </a:lnTo>
                  <a:lnTo>
                    <a:pt x="3143339" y="2938729"/>
                  </a:lnTo>
                  <a:lnTo>
                    <a:pt x="3162846" y="2895841"/>
                  </a:lnTo>
                  <a:lnTo>
                    <a:pt x="3181477" y="2852318"/>
                  </a:lnTo>
                  <a:lnTo>
                    <a:pt x="3199219" y="2808198"/>
                  </a:lnTo>
                  <a:lnTo>
                    <a:pt x="3216059" y="2763494"/>
                  </a:lnTo>
                  <a:lnTo>
                    <a:pt x="3231985" y="2718206"/>
                  </a:lnTo>
                  <a:lnTo>
                    <a:pt x="3246983" y="2672372"/>
                  </a:lnTo>
                  <a:lnTo>
                    <a:pt x="3261042" y="2625991"/>
                  </a:lnTo>
                  <a:lnTo>
                    <a:pt x="3274149" y="2579078"/>
                  </a:lnTo>
                  <a:lnTo>
                    <a:pt x="3286290" y="2531668"/>
                  </a:lnTo>
                  <a:lnTo>
                    <a:pt x="3297440" y="2483764"/>
                  </a:lnTo>
                  <a:lnTo>
                    <a:pt x="3307600" y="2435377"/>
                  </a:lnTo>
                  <a:lnTo>
                    <a:pt x="3316744" y="2386533"/>
                  </a:lnTo>
                  <a:lnTo>
                    <a:pt x="3324860" y="2337244"/>
                  </a:lnTo>
                  <a:lnTo>
                    <a:pt x="3331946" y="2287536"/>
                  </a:lnTo>
                  <a:lnTo>
                    <a:pt x="3337979" y="2237409"/>
                  </a:lnTo>
                  <a:lnTo>
                    <a:pt x="3342944" y="2186889"/>
                  </a:lnTo>
                  <a:lnTo>
                    <a:pt x="3346831" y="2135987"/>
                  </a:lnTo>
                  <a:lnTo>
                    <a:pt x="3349625" y="2084730"/>
                  </a:lnTo>
                  <a:lnTo>
                    <a:pt x="3351314" y="2033130"/>
                  </a:lnTo>
                  <a:lnTo>
                    <a:pt x="3351873" y="1981200"/>
                  </a:lnTo>
                  <a:close/>
                </a:path>
              </a:pathLst>
            </a:custGeom>
            <a:solidFill>
              <a:srgbClr val="E39573"/>
            </a:solidFill>
          </p:spPr>
          <p:txBody>
            <a:bodyPr wrap="square" lIns="0" tIns="0" rIns="0" bIns="0" rtlCol="0"/>
            <a:lstStyle/>
            <a:p>
              <a:endParaRPr/>
            </a:p>
          </p:txBody>
        </p:sp>
        <p:sp>
          <p:nvSpPr>
            <p:cNvPr id="20" name="object 20"/>
            <p:cNvSpPr/>
            <p:nvPr/>
          </p:nvSpPr>
          <p:spPr>
            <a:xfrm>
              <a:off x="8053064" y="5279663"/>
              <a:ext cx="3323590" cy="2145030"/>
            </a:xfrm>
            <a:custGeom>
              <a:avLst/>
              <a:gdLst/>
              <a:ahLst/>
              <a:cxnLst/>
              <a:rect l="l" t="t" r="r" b="b"/>
              <a:pathLst>
                <a:path w="3323590" h="2145029">
                  <a:moveTo>
                    <a:pt x="60587" y="2144505"/>
                  </a:moveTo>
                  <a:lnTo>
                    <a:pt x="20290" y="2142784"/>
                  </a:lnTo>
                  <a:lnTo>
                    <a:pt x="0" y="2135836"/>
                  </a:lnTo>
                  <a:lnTo>
                    <a:pt x="5858" y="2068845"/>
                  </a:lnTo>
                  <a:lnTo>
                    <a:pt x="12479" y="2003135"/>
                  </a:lnTo>
                  <a:lnTo>
                    <a:pt x="19851" y="1938695"/>
                  </a:lnTo>
                  <a:lnTo>
                    <a:pt x="27964" y="1875515"/>
                  </a:lnTo>
                  <a:lnTo>
                    <a:pt x="36807" y="1813586"/>
                  </a:lnTo>
                  <a:lnTo>
                    <a:pt x="46369" y="1752898"/>
                  </a:lnTo>
                  <a:lnTo>
                    <a:pt x="56638" y="1693442"/>
                  </a:lnTo>
                  <a:lnTo>
                    <a:pt x="67604" y="1635206"/>
                  </a:lnTo>
                  <a:lnTo>
                    <a:pt x="79255" y="1578183"/>
                  </a:lnTo>
                  <a:lnTo>
                    <a:pt x="91580" y="1522361"/>
                  </a:lnTo>
                  <a:lnTo>
                    <a:pt x="104569" y="1467730"/>
                  </a:lnTo>
                  <a:lnTo>
                    <a:pt x="118211" y="1414282"/>
                  </a:lnTo>
                  <a:lnTo>
                    <a:pt x="132494" y="1362007"/>
                  </a:lnTo>
                  <a:lnTo>
                    <a:pt x="147407" y="1310894"/>
                  </a:lnTo>
                  <a:lnTo>
                    <a:pt x="162939" y="1260933"/>
                  </a:lnTo>
                  <a:lnTo>
                    <a:pt x="179080" y="1212116"/>
                  </a:lnTo>
                  <a:lnTo>
                    <a:pt x="195818" y="1164431"/>
                  </a:lnTo>
                  <a:lnTo>
                    <a:pt x="213142" y="1117870"/>
                  </a:lnTo>
                  <a:lnTo>
                    <a:pt x="231042" y="1072423"/>
                  </a:lnTo>
                  <a:lnTo>
                    <a:pt x="249505" y="1028079"/>
                  </a:lnTo>
                  <a:lnTo>
                    <a:pt x="268522" y="984829"/>
                  </a:lnTo>
                  <a:lnTo>
                    <a:pt x="288080" y="942663"/>
                  </a:lnTo>
                  <a:lnTo>
                    <a:pt x="308170" y="901572"/>
                  </a:lnTo>
                  <a:lnTo>
                    <a:pt x="328779" y="861545"/>
                  </a:lnTo>
                  <a:lnTo>
                    <a:pt x="349898" y="822573"/>
                  </a:lnTo>
                  <a:lnTo>
                    <a:pt x="371514" y="784646"/>
                  </a:lnTo>
                  <a:lnTo>
                    <a:pt x="393618" y="747753"/>
                  </a:lnTo>
                  <a:lnTo>
                    <a:pt x="416197" y="711886"/>
                  </a:lnTo>
                  <a:lnTo>
                    <a:pt x="439241" y="677035"/>
                  </a:lnTo>
                  <a:lnTo>
                    <a:pt x="462739" y="643189"/>
                  </a:lnTo>
                  <a:lnTo>
                    <a:pt x="486680" y="610340"/>
                  </a:lnTo>
                  <a:lnTo>
                    <a:pt x="511052" y="578476"/>
                  </a:lnTo>
                  <a:lnTo>
                    <a:pt x="535845" y="547588"/>
                  </a:lnTo>
                  <a:lnTo>
                    <a:pt x="561047" y="517667"/>
                  </a:lnTo>
                  <a:lnTo>
                    <a:pt x="586649" y="488703"/>
                  </a:lnTo>
                  <a:lnTo>
                    <a:pt x="612637" y="460686"/>
                  </a:lnTo>
                  <a:lnTo>
                    <a:pt x="665734" y="407453"/>
                  </a:lnTo>
                  <a:lnTo>
                    <a:pt x="720248" y="357889"/>
                  </a:lnTo>
                  <a:lnTo>
                    <a:pt x="776091" y="311918"/>
                  </a:lnTo>
                  <a:lnTo>
                    <a:pt x="833176" y="269459"/>
                  </a:lnTo>
                  <a:lnTo>
                    <a:pt x="891415" y="230435"/>
                  </a:lnTo>
                  <a:lnTo>
                    <a:pt x="950717" y="194767"/>
                  </a:lnTo>
                  <a:lnTo>
                    <a:pt x="1010997" y="162377"/>
                  </a:lnTo>
                  <a:lnTo>
                    <a:pt x="1072164" y="133187"/>
                  </a:lnTo>
                  <a:lnTo>
                    <a:pt x="1134132" y="107117"/>
                  </a:lnTo>
                  <a:lnTo>
                    <a:pt x="1196811" y="84090"/>
                  </a:lnTo>
                  <a:lnTo>
                    <a:pt x="1260114" y="64028"/>
                  </a:lnTo>
                  <a:lnTo>
                    <a:pt x="1323952" y="46851"/>
                  </a:lnTo>
                  <a:lnTo>
                    <a:pt x="1388236" y="32481"/>
                  </a:lnTo>
                  <a:lnTo>
                    <a:pt x="1452880" y="20841"/>
                  </a:lnTo>
                  <a:lnTo>
                    <a:pt x="1517793" y="11851"/>
                  </a:lnTo>
                  <a:lnTo>
                    <a:pt x="1582889" y="5433"/>
                  </a:lnTo>
                  <a:lnTo>
                    <a:pt x="1648078" y="1508"/>
                  </a:lnTo>
                  <a:lnTo>
                    <a:pt x="1713273" y="0"/>
                  </a:lnTo>
                  <a:lnTo>
                    <a:pt x="1745845" y="126"/>
                  </a:lnTo>
                  <a:lnTo>
                    <a:pt x="1810882" y="2093"/>
                  </a:lnTo>
                  <a:lnTo>
                    <a:pt x="1875704" y="6279"/>
                  </a:lnTo>
                  <a:lnTo>
                    <a:pt x="1940223" y="12606"/>
                  </a:lnTo>
                  <a:lnTo>
                    <a:pt x="2004350" y="20996"/>
                  </a:lnTo>
                  <a:lnTo>
                    <a:pt x="2067997" y="31369"/>
                  </a:lnTo>
                  <a:lnTo>
                    <a:pt x="2131076" y="43648"/>
                  </a:lnTo>
                  <a:lnTo>
                    <a:pt x="2193498" y="57754"/>
                  </a:lnTo>
                  <a:lnTo>
                    <a:pt x="2255175" y="73609"/>
                  </a:lnTo>
                  <a:lnTo>
                    <a:pt x="2316019" y="91134"/>
                  </a:lnTo>
                  <a:lnTo>
                    <a:pt x="2375941" y="110251"/>
                  </a:lnTo>
                  <a:lnTo>
                    <a:pt x="2434854" y="130882"/>
                  </a:lnTo>
                  <a:lnTo>
                    <a:pt x="2492669" y="152947"/>
                  </a:lnTo>
                  <a:lnTo>
                    <a:pt x="2549298" y="176370"/>
                  </a:lnTo>
                  <a:lnTo>
                    <a:pt x="2604652" y="201070"/>
                  </a:lnTo>
                  <a:lnTo>
                    <a:pt x="2658643" y="226971"/>
                  </a:lnTo>
                  <a:lnTo>
                    <a:pt x="2711183" y="253992"/>
                  </a:lnTo>
                  <a:lnTo>
                    <a:pt x="2762184" y="282057"/>
                  </a:lnTo>
                  <a:lnTo>
                    <a:pt x="2811557" y="311087"/>
                  </a:lnTo>
                  <a:lnTo>
                    <a:pt x="2859214" y="341002"/>
                  </a:lnTo>
                  <a:lnTo>
                    <a:pt x="2905067" y="371726"/>
                  </a:lnTo>
                  <a:lnTo>
                    <a:pt x="2949028" y="403178"/>
                  </a:lnTo>
                  <a:lnTo>
                    <a:pt x="2991008" y="435282"/>
                  </a:lnTo>
                  <a:lnTo>
                    <a:pt x="3030919" y="467958"/>
                  </a:lnTo>
                  <a:lnTo>
                    <a:pt x="3068672" y="501128"/>
                  </a:lnTo>
                  <a:lnTo>
                    <a:pt x="3104181" y="534714"/>
                  </a:lnTo>
                  <a:lnTo>
                    <a:pt x="3137355" y="568637"/>
                  </a:lnTo>
                  <a:lnTo>
                    <a:pt x="3168107" y="602819"/>
                  </a:lnTo>
                  <a:lnTo>
                    <a:pt x="3196348" y="637182"/>
                  </a:lnTo>
                  <a:lnTo>
                    <a:pt x="3221991" y="671646"/>
                  </a:lnTo>
                  <a:lnTo>
                    <a:pt x="3244947" y="706134"/>
                  </a:lnTo>
                  <a:lnTo>
                    <a:pt x="3265128" y="740568"/>
                  </a:lnTo>
                  <a:lnTo>
                    <a:pt x="3282446" y="774868"/>
                  </a:lnTo>
                  <a:lnTo>
                    <a:pt x="3302859" y="825896"/>
                  </a:lnTo>
                  <a:lnTo>
                    <a:pt x="3316334" y="876184"/>
                  </a:lnTo>
                  <a:lnTo>
                    <a:pt x="3322571" y="925466"/>
                  </a:lnTo>
                  <a:lnTo>
                    <a:pt x="3322990" y="941625"/>
                  </a:lnTo>
                  <a:lnTo>
                    <a:pt x="3322561" y="957632"/>
                  </a:lnTo>
                  <a:lnTo>
                    <a:pt x="3292350" y="995926"/>
                  </a:lnTo>
                  <a:lnTo>
                    <a:pt x="3260357" y="1033471"/>
                  </a:lnTo>
                  <a:lnTo>
                    <a:pt x="3226640" y="1070272"/>
                  </a:lnTo>
                  <a:lnTo>
                    <a:pt x="3191256" y="1106336"/>
                  </a:lnTo>
                  <a:lnTo>
                    <a:pt x="3154263" y="1141669"/>
                  </a:lnTo>
                  <a:lnTo>
                    <a:pt x="3115719" y="1176275"/>
                  </a:lnTo>
                  <a:lnTo>
                    <a:pt x="3075681" y="1210160"/>
                  </a:lnTo>
                  <a:lnTo>
                    <a:pt x="3034208" y="1243332"/>
                  </a:lnTo>
                  <a:lnTo>
                    <a:pt x="2991356" y="1275794"/>
                  </a:lnTo>
                  <a:lnTo>
                    <a:pt x="2947184" y="1307554"/>
                  </a:lnTo>
                  <a:lnTo>
                    <a:pt x="2901748" y="1338616"/>
                  </a:lnTo>
                  <a:lnTo>
                    <a:pt x="2855107" y="1368987"/>
                  </a:lnTo>
                  <a:lnTo>
                    <a:pt x="2807319" y="1398672"/>
                  </a:lnTo>
                  <a:lnTo>
                    <a:pt x="2758441" y="1427677"/>
                  </a:lnTo>
                  <a:lnTo>
                    <a:pt x="2708530" y="1456008"/>
                  </a:lnTo>
                  <a:lnTo>
                    <a:pt x="2657644" y="1483670"/>
                  </a:lnTo>
                  <a:lnTo>
                    <a:pt x="2605842" y="1510670"/>
                  </a:lnTo>
                  <a:lnTo>
                    <a:pt x="2553180" y="1537013"/>
                  </a:lnTo>
                  <a:lnTo>
                    <a:pt x="2499716" y="1562705"/>
                  </a:lnTo>
                  <a:lnTo>
                    <a:pt x="2445508" y="1587751"/>
                  </a:lnTo>
                  <a:lnTo>
                    <a:pt x="2390614" y="1612158"/>
                  </a:lnTo>
                  <a:lnTo>
                    <a:pt x="2335091" y="1635930"/>
                  </a:lnTo>
                  <a:lnTo>
                    <a:pt x="2278997" y="1659075"/>
                  </a:lnTo>
                  <a:lnTo>
                    <a:pt x="2222389" y="1681597"/>
                  </a:lnTo>
                  <a:lnTo>
                    <a:pt x="2165326" y="1703503"/>
                  </a:lnTo>
                  <a:lnTo>
                    <a:pt x="2107865" y="1724798"/>
                  </a:lnTo>
                  <a:lnTo>
                    <a:pt x="2050063" y="1745488"/>
                  </a:lnTo>
                  <a:lnTo>
                    <a:pt x="1991978" y="1765578"/>
                  </a:lnTo>
                  <a:lnTo>
                    <a:pt x="1933668" y="1785075"/>
                  </a:lnTo>
                  <a:lnTo>
                    <a:pt x="1875190" y="1803985"/>
                  </a:lnTo>
                  <a:lnTo>
                    <a:pt x="1816603" y="1822312"/>
                  </a:lnTo>
                  <a:lnTo>
                    <a:pt x="1757963" y="1840063"/>
                  </a:lnTo>
                  <a:lnTo>
                    <a:pt x="1699329" y="1857243"/>
                  </a:lnTo>
                  <a:lnTo>
                    <a:pt x="1640757" y="1873859"/>
                  </a:lnTo>
                  <a:lnTo>
                    <a:pt x="1582307" y="1889916"/>
                  </a:lnTo>
                  <a:lnTo>
                    <a:pt x="1524035" y="1905419"/>
                  </a:lnTo>
                  <a:lnTo>
                    <a:pt x="1465999" y="1920375"/>
                  </a:lnTo>
                  <a:lnTo>
                    <a:pt x="1408257" y="1934789"/>
                  </a:lnTo>
                  <a:lnTo>
                    <a:pt x="1350866" y="1948668"/>
                  </a:lnTo>
                  <a:lnTo>
                    <a:pt x="1293884" y="1962016"/>
                  </a:lnTo>
                  <a:lnTo>
                    <a:pt x="1237369" y="1974840"/>
                  </a:lnTo>
                  <a:lnTo>
                    <a:pt x="1181378" y="1987145"/>
                  </a:lnTo>
                  <a:lnTo>
                    <a:pt x="1125969" y="1998937"/>
                  </a:lnTo>
                  <a:lnTo>
                    <a:pt x="1071199" y="2010222"/>
                  </a:lnTo>
                  <a:lnTo>
                    <a:pt x="1017127" y="2021006"/>
                  </a:lnTo>
                  <a:lnTo>
                    <a:pt x="963810" y="2031294"/>
                  </a:lnTo>
                  <a:lnTo>
                    <a:pt x="911306" y="2041092"/>
                  </a:lnTo>
                  <a:lnTo>
                    <a:pt x="859672" y="2050406"/>
                  </a:lnTo>
                  <a:lnTo>
                    <a:pt x="808965" y="2059242"/>
                  </a:lnTo>
                  <a:lnTo>
                    <a:pt x="759245" y="2067606"/>
                  </a:lnTo>
                  <a:lnTo>
                    <a:pt x="710567" y="2075502"/>
                  </a:lnTo>
                  <a:lnTo>
                    <a:pt x="662990" y="2082938"/>
                  </a:lnTo>
                  <a:lnTo>
                    <a:pt x="616572" y="2089918"/>
                  </a:lnTo>
                  <a:lnTo>
                    <a:pt x="571370" y="2096448"/>
                  </a:lnTo>
                  <a:lnTo>
                    <a:pt x="527442" y="2102535"/>
                  </a:lnTo>
                  <a:lnTo>
                    <a:pt x="484846" y="2108184"/>
                  </a:lnTo>
                  <a:lnTo>
                    <a:pt x="443638" y="2113401"/>
                  </a:lnTo>
                  <a:lnTo>
                    <a:pt x="403878" y="2118191"/>
                  </a:lnTo>
                  <a:lnTo>
                    <a:pt x="365621" y="2122560"/>
                  </a:lnTo>
                  <a:lnTo>
                    <a:pt x="293853" y="2130060"/>
                  </a:lnTo>
                  <a:lnTo>
                    <a:pt x="228794" y="2135946"/>
                  </a:lnTo>
                  <a:lnTo>
                    <a:pt x="170907" y="2140265"/>
                  </a:lnTo>
                  <a:lnTo>
                    <a:pt x="120651" y="2143062"/>
                  </a:lnTo>
                  <a:lnTo>
                    <a:pt x="78489" y="2144383"/>
                  </a:lnTo>
                  <a:lnTo>
                    <a:pt x="60587" y="2144505"/>
                  </a:lnTo>
                  <a:close/>
                </a:path>
              </a:pathLst>
            </a:custGeom>
            <a:solidFill>
              <a:srgbClr val="DEDBCB"/>
            </a:solidFill>
          </p:spPr>
          <p:txBody>
            <a:bodyPr wrap="square" lIns="0" tIns="0" rIns="0" bIns="0" rtlCol="0"/>
            <a:lstStyle/>
            <a:p>
              <a:endParaRPr/>
            </a:p>
          </p:txBody>
        </p:sp>
        <p:sp>
          <p:nvSpPr>
            <p:cNvPr id="21" name="object 21"/>
            <p:cNvSpPr/>
            <p:nvPr/>
          </p:nvSpPr>
          <p:spPr>
            <a:xfrm>
              <a:off x="8324431" y="5785662"/>
              <a:ext cx="2713990" cy="1271905"/>
            </a:xfrm>
            <a:custGeom>
              <a:avLst/>
              <a:gdLst/>
              <a:ahLst/>
              <a:cxnLst/>
              <a:rect l="l" t="t" r="r" b="b"/>
              <a:pathLst>
                <a:path w="2713990" h="1271904">
                  <a:moveTo>
                    <a:pt x="2299131" y="0"/>
                  </a:moveTo>
                  <a:lnTo>
                    <a:pt x="1862937" y="259588"/>
                  </a:lnTo>
                  <a:lnTo>
                    <a:pt x="1501978" y="432396"/>
                  </a:lnTo>
                  <a:lnTo>
                    <a:pt x="1022261" y="596074"/>
                  </a:lnTo>
                  <a:lnTo>
                    <a:pt x="229768" y="828281"/>
                  </a:lnTo>
                  <a:lnTo>
                    <a:pt x="251447" y="831291"/>
                  </a:lnTo>
                  <a:lnTo>
                    <a:pt x="313207" y="837895"/>
                  </a:lnTo>
                  <a:lnTo>
                    <a:pt x="410133" y="844511"/>
                  </a:lnTo>
                  <a:lnTo>
                    <a:pt x="537273" y="847509"/>
                  </a:lnTo>
                  <a:lnTo>
                    <a:pt x="568947" y="847331"/>
                  </a:lnTo>
                  <a:lnTo>
                    <a:pt x="635787" y="845743"/>
                  </a:lnTo>
                  <a:lnTo>
                    <a:pt x="706920" y="842264"/>
                  </a:lnTo>
                  <a:lnTo>
                    <a:pt x="781926" y="836587"/>
                  </a:lnTo>
                  <a:lnTo>
                    <a:pt x="820737" y="832827"/>
                  </a:lnTo>
                  <a:lnTo>
                    <a:pt x="860361" y="828395"/>
                  </a:lnTo>
                  <a:lnTo>
                    <a:pt x="900722" y="823252"/>
                  </a:lnTo>
                  <a:lnTo>
                    <a:pt x="941793" y="817372"/>
                  </a:lnTo>
                  <a:lnTo>
                    <a:pt x="983500" y="810704"/>
                  </a:lnTo>
                  <a:lnTo>
                    <a:pt x="1025791" y="803211"/>
                  </a:lnTo>
                  <a:lnTo>
                    <a:pt x="1068616" y="794842"/>
                  </a:lnTo>
                  <a:lnTo>
                    <a:pt x="1111910" y="785583"/>
                  </a:lnTo>
                  <a:lnTo>
                    <a:pt x="1155649" y="775373"/>
                  </a:lnTo>
                  <a:lnTo>
                    <a:pt x="1199743" y="764184"/>
                  </a:lnTo>
                  <a:lnTo>
                    <a:pt x="1244155" y="751979"/>
                  </a:lnTo>
                  <a:lnTo>
                    <a:pt x="1288834" y="738708"/>
                  </a:lnTo>
                  <a:lnTo>
                    <a:pt x="1333728" y="724344"/>
                  </a:lnTo>
                  <a:lnTo>
                    <a:pt x="1378762" y="708825"/>
                  </a:lnTo>
                  <a:lnTo>
                    <a:pt x="1423911" y="692137"/>
                  </a:lnTo>
                  <a:lnTo>
                    <a:pt x="1469097" y="674230"/>
                  </a:lnTo>
                  <a:lnTo>
                    <a:pt x="1514271" y="655078"/>
                  </a:lnTo>
                  <a:lnTo>
                    <a:pt x="1559394" y="634619"/>
                  </a:lnTo>
                  <a:lnTo>
                    <a:pt x="1604391" y="612825"/>
                  </a:lnTo>
                  <a:lnTo>
                    <a:pt x="1649222" y="589648"/>
                  </a:lnTo>
                  <a:lnTo>
                    <a:pt x="1693824" y="565073"/>
                  </a:lnTo>
                  <a:lnTo>
                    <a:pt x="1738147" y="539038"/>
                  </a:lnTo>
                  <a:lnTo>
                    <a:pt x="1782140" y="511505"/>
                  </a:lnTo>
                  <a:lnTo>
                    <a:pt x="1825752" y="482447"/>
                  </a:lnTo>
                  <a:lnTo>
                    <a:pt x="1868919" y="451815"/>
                  </a:lnTo>
                  <a:lnTo>
                    <a:pt x="1911591" y="419582"/>
                  </a:lnTo>
                  <a:lnTo>
                    <a:pt x="1953704" y="385686"/>
                  </a:lnTo>
                  <a:lnTo>
                    <a:pt x="1995220" y="350113"/>
                  </a:lnTo>
                  <a:lnTo>
                    <a:pt x="2036076" y="312801"/>
                  </a:lnTo>
                  <a:lnTo>
                    <a:pt x="2076234" y="273735"/>
                  </a:lnTo>
                  <a:lnTo>
                    <a:pt x="2115604" y="232854"/>
                  </a:lnTo>
                  <a:lnTo>
                    <a:pt x="2154174" y="190131"/>
                  </a:lnTo>
                  <a:lnTo>
                    <a:pt x="2191855" y="145516"/>
                  </a:lnTo>
                  <a:lnTo>
                    <a:pt x="2228608" y="98983"/>
                  </a:lnTo>
                  <a:lnTo>
                    <a:pt x="2264384" y="50495"/>
                  </a:lnTo>
                  <a:lnTo>
                    <a:pt x="2299131" y="0"/>
                  </a:lnTo>
                  <a:close/>
                </a:path>
                <a:path w="2713990" h="1271904">
                  <a:moveTo>
                    <a:pt x="2713685" y="423748"/>
                  </a:moveTo>
                  <a:lnTo>
                    <a:pt x="2141626" y="683310"/>
                  </a:lnTo>
                  <a:lnTo>
                    <a:pt x="1668259" y="856107"/>
                  </a:lnTo>
                  <a:lnTo>
                    <a:pt x="1039190" y="1019822"/>
                  </a:lnTo>
                  <a:lnTo>
                    <a:pt x="0" y="1252105"/>
                  </a:lnTo>
                  <a:lnTo>
                    <a:pt x="28435" y="1255115"/>
                  </a:lnTo>
                  <a:lnTo>
                    <a:pt x="109435" y="1261732"/>
                  </a:lnTo>
                  <a:lnTo>
                    <a:pt x="236435" y="1268361"/>
                  </a:lnTo>
                  <a:lnTo>
                    <a:pt x="402958" y="1271409"/>
                  </a:lnTo>
                  <a:lnTo>
                    <a:pt x="437248" y="1271282"/>
                  </a:lnTo>
                  <a:lnTo>
                    <a:pt x="509003" y="1270215"/>
                  </a:lnTo>
                  <a:lnTo>
                    <a:pt x="584695" y="1267917"/>
                  </a:lnTo>
                  <a:lnTo>
                    <a:pt x="623925" y="1266240"/>
                  </a:lnTo>
                  <a:lnTo>
                    <a:pt x="664019" y="1264196"/>
                  </a:lnTo>
                  <a:lnTo>
                    <a:pt x="704926" y="1261757"/>
                  </a:lnTo>
                  <a:lnTo>
                    <a:pt x="746633" y="1258900"/>
                  </a:lnTo>
                  <a:lnTo>
                    <a:pt x="789076" y="1255598"/>
                  </a:lnTo>
                  <a:lnTo>
                    <a:pt x="832231" y="1251826"/>
                  </a:lnTo>
                  <a:lnTo>
                    <a:pt x="876046" y="1247571"/>
                  </a:lnTo>
                  <a:lnTo>
                    <a:pt x="920483" y="1242809"/>
                  </a:lnTo>
                  <a:lnTo>
                    <a:pt x="965517" y="1237513"/>
                  </a:lnTo>
                  <a:lnTo>
                    <a:pt x="1011085" y="1231671"/>
                  </a:lnTo>
                  <a:lnTo>
                    <a:pt x="1057160" y="1225245"/>
                  </a:lnTo>
                  <a:lnTo>
                    <a:pt x="1103706" y="1218222"/>
                  </a:lnTo>
                  <a:lnTo>
                    <a:pt x="1150658" y="1210589"/>
                  </a:lnTo>
                  <a:lnTo>
                    <a:pt x="1198016" y="1202309"/>
                  </a:lnTo>
                  <a:lnTo>
                    <a:pt x="1245704" y="1193368"/>
                  </a:lnTo>
                  <a:lnTo>
                    <a:pt x="1293698" y="1183728"/>
                  </a:lnTo>
                  <a:lnTo>
                    <a:pt x="1341958" y="1173391"/>
                  </a:lnTo>
                  <a:lnTo>
                    <a:pt x="1390446" y="1162329"/>
                  </a:lnTo>
                  <a:lnTo>
                    <a:pt x="1439113" y="1150505"/>
                  </a:lnTo>
                  <a:lnTo>
                    <a:pt x="1487932" y="1137907"/>
                  </a:lnTo>
                  <a:lnTo>
                    <a:pt x="1536839" y="1124508"/>
                  </a:lnTo>
                  <a:lnTo>
                    <a:pt x="1585823" y="1110297"/>
                  </a:lnTo>
                  <a:lnTo>
                    <a:pt x="1634820" y="1095248"/>
                  </a:lnTo>
                  <a:lnTo>
                    <a:pt x="1683804" y="1079322"/>
                  </a:lnTo>
                  <a:lnTo>
                    <a:pt x="1732737" y="1062520"/>
                  </a:lnTo>
                  <a:lnTo>
                    <a:pt x="1781568" y="1044803"/>
                  </a:lnTo>
                  <a:lnTo>
                    <a:pt x="1830273" y="1026160"/>
                  </a:lnTo>
                  <a:lnTo>
                    <a:pt x="1878787" y="1006563"/>
                  </a:lnTo>
                  <a:lnTo>
                    <a:pt x="1927085" y="986002"/>
                  </a:lnTo>
                  <a:lnTo>
                    <a:pt x="1975129" y="964425"/>
                  </a:lnTo>
                  <a:lnTo>
                    <a:pt x="2022881" y="941844"/>
                  </a:lnTo>
                  <a:lnTo>
                    <a:pt x="2070290" y="918222"/>
                  </a:lnTo>
                  <a:lnTo>
                    <a:pt x="2117318" y="893521"/>
                  </a:lnTo>
                  <a:lnTo>
                    <a:pt x="2163940" y="867752"/>
                  </a:lnTo>
                  <a:lnTo>
                    <a:pt x="2210092" y="840867"/>
                  </a:lnTo>
                  <a:lnTo>
                    <a:pt x="2255748" y="812850"/>
                  </a:lnTo>
                  <a:lnTo>
                    <a:pt x="2300871" y="783678"/>
                  </a:lnTo>
                  <a:lnTo>
                    <a:pt x="2345410" y="753338"/>
                  </a:lnTo>
                  <a:lnTo>
                    <a:pt x="2389340" y="721804"/>
                  </a:lnTo>
                  <a:lnTo>
                    <a:pt x="2432608" y="689051"/>
                  </a:lnTo>
                  <a:lnTo>
                    <a:pt x="2475179" y="655040"/>
                  </a:lnTo>
                  <a:lnTo>
                    <a:pt x="2517013" y="619785"/>
                  </a:lnTo>
                  <a:lnTo>
                    <a:pt x="2558059" y="583234"/>
                  </a:lnTo>
                  <a:lnTo>
                    <a:pt x="2598293" y="545388"/>
                  </a:lnTo>
                  <a:lnTo>
                    <a:pt x="2637663" y="506196"/>
                  </a:lnTo>
                  <a:lnTo>
                    <a:pt x="2676144" y="465658"/>
                  </a:lnTo>
                  <a:lnTo>
                    <a:pt x="2713685" y="423748"/>
                  </a:lnTo>
                  <a:close/>
                </a:path>
              </a:pathLst>
            </a:custGeom>
            <a:solidFill>
              <a:srgbClr val="D0CCBD"/>
            </a:solidFill>
          </p:spPr>
          <p:txBody>
            <a:bodyPr wrap="square" lIns="0" tIns="0" rIns="0" bIns="0" rtlCol="0"/>
            <a:lstStyle/>
            <a:p>
              <a:endParaRPr/>
            </a:p>
          </p:txBody>
        </p:sp>
        <p:sp>
          <p:nvSpPr>
            <p:cNvPr id="22" name="object 22"/>
            <p:cNvSpPr/>
            <p:nvPr/>
          </p:nvSpPr>
          <p:spPr>
            <a:xfrm>
              <a:off x="8775116" y="7877098"/>
              <a:ext cx="2305685" cy="1129030"/>
            </a:xfrm>
            <a:custGeom>
              <a:avLst/>
              <a:gdLst/>
              <a:ahLst/>
              <a:cxnLst/>
              <a:rect l="l" t="t" r="r" b="b"/>
              <a:pathLst>
                <a:path w="2305684" h="1129029">
                  <a:moveTo>
                    <a:pt x="578878" y="512953"/>
                  </a:moveTo>
                  <a:lnTo>
                    <a:pt x="355981" y="401713"/>
                  </a:lnTo>
                  <a:lnTo>
                    <a:pt x="222453" y="346671"/>
                  </a:lnTo>
                  <a:lnTo>
                    <a:pt x="124968" y="331635"/>
                  </a:lnTo>
                  <a:lnTo>
                    <a:pt x="10223" y="340448"/>
                  </a:lnTo>
                  <a:lnTo>
                    <a:pt x="219024" y="403644"/>
                  </a:lnTo>
                  <a:lnTo>
                    <a:pt x="578878" y="512953"/>
                  </a:lnTo>
                  <a:close/>
                </a:path>
                <a:path w="2305684" h="1129029">
                  <a:moveTo>
                    <a:pt x="592505" y="532714"/>
                  </a:moveTo>
                  <a:lnTo>
                    <a:pt x="351599" y="468985"/>
                  </a:lnTo>
                  <a:lnTo>
                    <a:pt x="209575" y="442201"/>
                  </a:lnTo>
                  <a:lnTo>
                    <a:pt x="110896" y="447382"/>
                  </a:lnTo>
                  <a:lnTo>
                    <a:pt x="0" y="479539"/>
                  </a:lnTo>
                  <a:lnTo>
                    <a:pt x="216268" y="485546"/>
                  </a:lnTo>
                  <a:lnTo>
                    <a:pt x="406196" y="504088"/>
                  </a:lnTo>
                  <a:lnTo>
                    <a:pt x="541159" y="523646"/>
                  </a:lnTo>
                  <a:lnTo>
                    <a:pt x="592505" y="532714"/>
                  </a:lnTo>
                  <a:close/>
                </a:path>
                <a:path w="2305684" h="1129029">
                  <a:moveTo>
                    <a:pt x="1400479" y="929551"/>
                  </a:moveTo>
                  <a:lnTo>
                    <a:pt x="1395476" y="894054"/>
                  </a:lnTo>
                  <a:lnTo>
                    <a:pt x="1381366" y="885050"/>
                  </a:lnTo>
                  <a:lnTo>
                    <a:pt x="1359535" y="890371"/>
                  </a:lnTo>
                  <a:lnTo>
                    <a:pt x="1331366" y="897890"/>
                  </a:lnTo>
                  <a:lnTo>
                    <a:pt x="1298206" y="895451"/>
                  </a:lnTo>
                  <a:lnTo>
                    <a:pt x="1298803" y="851242"/>
                  </a:lnTo>
                  <a:lnTo>
                    <a:pt x="1294803" y="805624"/>
                  </a:lnTo>
                  <a:lnTo>
                    <a:pt x="1289773" y="758723"/>
                  </a:lnTo>
                  <a:lnTo>
                    <a:pt x="1287297" y="710679"/>
                  </a:lnTo>
                  <a:lnTo>
                    <a:pt x="1286713" y="651344"/>
                  </a:lnTo>
                  <a:lnTo>
                    <a:pt x="1284998" y="590677"/>
                  </a:lnTo>
                  <a:lnTo>
                    <a:pt x="1282141" y="529386"/>
                  </a:lnTo>
                  <a:lnTo>
                    <a:pt x="1278204" y="468185"/>
                  </a:lnTo>
                  <a:lnTo>
                    <a:pt x="1273175" y="407771"/>
                  </a:lnTo>
                  <a:lnTo>
                    <a:pt x="1267091" y="348881"/>
                  </a:lnTo>
                  <a:lnTo>
                    <a:pt x="1259967" y="292214"/>
                  </a:lnTo>
                  <a:lnTo>
                    <a:pt x="1251839" y="238493"/>
                  </a:lnTo>
                  <a:lnTo>
                    <a:pt x="1242720" y="188417"/>
                  </a:lnTo>
                  <a:lnTo>
                    <a:pt x="1232636" y="142709"/>
                  </a:lnTo>
                  <a:lnTo>
                    <a:pt x="1221600" y="102069"/>
                  </a:lnTo>
                  <a:lnTo>
                    <a:pt x="1196771" y="38887"/>
                  </a:lnTo>
                  <a:lnTo>
                    <a:pt x="1168412" y="4559"/>
                  </a:lnTo>
                  <a:lnTo>
                    <a:pt x="1152982" y="0"/>
                  </a:lnTo>
                  <a:lnTo>
                    <a:pt x="1137424" y="4559"/>
                  </a:lnTo>
                  <a:lnTo>
                    <a:pt x="1108938" y="38887"/>
                  </a:lnTo>
                  <a:lnTo>
                    <a:pt x="1084059" y="102069"/>
                  </a:lnTo>
                  <a:lnTo>
                    <a:pt x="1073023" y="142709"/>
                  </a:lnTo>
                  <a:lnTo>
                    <a:pt x="1062951" y="188417"/>
                  </a:lnTo>
                  <a:lnTo>
                    <a:pt x="1053858" y="238493"/>
                  </a:lnTo>
                  <a:lnTo>
                    <a:pt x="1045756" y="292214"/>
                  </a:lnTo>
                  <a:lnTo>
                    <a:pt x="1038682" y="348881"/>
                  </a:lnTo>
                  <a:lnTo>
                    <a:pt x="1032637" y="407771"/>
                  </a:lnTo>
                  <a:lnTo>
                    <a:pt x="1027658" y="468185"/>
                  </a:lnTo>
                  <a:lnTo>
                    <a:pt x="1023747" y="529386"/>
                  </a:lnTo>
                  <a:lnTo>
                    <a:pt x="1020927" y="590677"/>
                  </a:lnTo>
                  <a:lnTo>
                    <a:pt x="1019225" y="651344"/>
                  </a:lnTo>
                  <a:lnTo>
                    <a:pt x="1018654" y="710679"/>
                  </a:lnTo>
                  <a:lnTo>
                    <a:pt x="1016076" y="758723"/>
                  </a:lnTo>
                  <a:lnTo>
                    <a:pt x="1010818" y="805624"/>
                  </a:lnTo>
                  <a:lnTo>
                    <a:pt x="1006576" y="851242"/>
                  </a:lnTo>
                  <a:lnTo>
                    <a:pt x="1007059" y="895451"/>
                  </a:lnTo>
                  <a:lnTo>
                    <a:pt x="974242" y="897890"/>
                  </a:lnTo>
                  <a:lnTo>
                    <a:pt x="946264" y="890371"/>
                  </a:lnTo>
                  <a:lnTo>
                    <a:pt x="924547" y="885050"/>
                  </a:lnTo>
                  <a:lnTo>
                    <a:pt x="910475" y="894054"/>
                  </a:lnTo>
                  <a:lnTo>
                    <a:pt x="905471" y="929551"/>
                  </a:lnTo>
                  <a:lnTo>
                    <a:pt x="912152" y="988364"/>
                  </a:lnTo>
                  <a:lnTo>
                    <a:pt x="930783" y="1039304"/>
                  </a:lnTo>
                  <a:lnTo>
                    <a:pt x="959231" y="1079373"/>
                  </a:lnTo>
                  <a:lnTo>
                    <a:pt x="995362" y="1105598"/>
                  </a:lnTo>
                  <a:lnTo>
                    <a:pt x="1037069" y="1115009"/>
                  </a:lnTo>
                  <a:lnTo>
                    <a:pt x="1053668" y="1113612"/>
                  </a:lnTo>
                  <a:lnTo>
                    <a:pt x="1069619" y="1109459"/>
                  </a:lnTo>
                  <a:lnTo>
                    <a:pt x="1084821" y="1102639"/>
                  </a:lnTo>
                  <a:lnTo>
                    <a:pt x="1099108" y="1093190"/>
                  </a:lnTo>
                  <a:lnTo>
                    <a:pt x="1112037" y="1108214"/>
                  </a:lnTo>
                  <a:lnTo>
                    <a:pt x="1125283" y="1119352"/>
                  </a:lnTo>
                  <a:lnTo>
                    <a:pt x="1138897" y="1126261"/>
                  </a:lnTo>
                  <a:lnTo>
                    <a:pt x="1152982" y="1128636"/>
                  </a:lnTo>
                  <a:lnTo>
                    <a:pt x="1166749" y="1126261"/>
                  </a:lnTo>
                  <a:lnTo>
                    <a:pt x="1180338" y="1119352"/>
                  </a:lnTo>
                  <a:lnTo>
                    <a:pt x="1193533" y="1108214"/>
                  </a:lnTo>
                  <a:lnTo>
                    <a:pt x="1206157" y="1093190"/>
                  </a:lnTo>
                  <a:lnTo>
                    <a:pt x="1220838" y="1102639"/>
                  </a:lnTo>
                  <a:lnTo>
                    <a:pt x="1236154" y="1109459"/>
                  </a:lnTo>
                  <a:lnTo>
                    <a:pt x="1251991" y="1113612"/>
                  </a:lnTo>
                  <a:lnTo>
                    <a:pt x="1268209" y="1115009"/>
                  </a:lnTo>
                  <a:lnTo>
                    <a:pt x="1309979" y="1105598"/>
                  </a:lnTo>
                  <a:lnTo>
                    <a:pt x="1346288" y="1079373"/>
                  </a:lnTo>
                  <a:lnTo>
                    <a:pt x="1374927" y="1039304"/>
                  </a:lnTo>
                  <a:lnTo>
                    <a:pt x="1393723" y="988364"/>
                  </a:lnTo>
                  <a:lnTo>
                    <a:pt x="1400479" y="929551"/>
                  </a:lnTo>
                  <a:close/>
                </a:path>
                <a:path w="2305684" h="1129029">
                  <a:moveTo>
                    <a:pt x="2295728" y="340448"/>
                  </a:moveTo>
                  <a:lnTo>
                    <a:pt x="2180590" y="331635"/>
                  </a:lnTo>
                  <a:lnTo>
                    <a:pt x="2082914" y="346671"/>
                  </a:lnTo>
                  <a:lnTo>
                    <a:pt x="1949297" y="401713"/>
                  </a:lnTo>
                  <a:lnTo>
                    <a:pt x="1726399" y="512953"/>
                  </a:lnTo>
                  <a:lnTo>
                    <a:pt x="2295728" y="340448"/>
                  </a:lnTo>
                  <a:close/>
                </a:path>
                <a:path w="2305684" h="1129029">
                  <a:moveTo>
                    <a:pt x="2305266" y="479539"/>
                  </a:moveTo>
                  <a:lnTo>
                    <a:pt x="2194776" y="447382"/>
                  </a:lnTo>
                  <a:lnTo>
                    <a:pt x="2096287" y="442201"/>
                  </a:lnTo>
                  <a:lnTo>
                    <a:pt x="1954339" y="468985"/>
                  </a:lnTo>
                  <a:lnTo>
                    <a:pt x="1713445" y="532714"/>
                  </a:lnTo>
                  <a:lnTo>
                    <a:pt x="1764690" y="523646"/>
                  </a:lnTo>
                  <a:lnTo>
                    <a:pt x="1899412" y="504088"/>
                  </a:lnTo>
                  <a:lnTo>
                    <a:pt x="2089111" y="485546"/>
                  </a:lnTo>
                  <a:lnTo>
                    <a:pt x="2305266" y="479539"/>
                  </a:lnTo>
                  <a:close/>
                </a:path>
              </a:pathLst>
            </a:custGeom>
            <a:solidFill>
              <a:srgbClr val="E16A6A"/>
            </a:solidFill>
          </p:spPr>
          <p:txBody>
            <a:bodyPr wrap="square" lIns="0" tIns="0" rIns="0" bIns="0" rtlCol="0"/>
            <a:lstStyle/>
            <a:p>
              <a:endParaRPr/>
            </a:p>
          </p:txBody>
        </p:sp>
        <p:sp>
          <p:nvSpPr>
            <p:cNvPr id="23" name="object 23"/>
            <p:cNvSpPr/>
            <p:nvPr/>
          </p:nvSpPr>
          <p:spPr>
            <a:xfrm>
              <a:off x="10455836" y="7988782"/>
              <a:ext cx="250231" cy="247366"/>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9150130" y="8013737"/>
              <a:ext cx="249550" cy="247244"/>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8704212" y="7731873"/>
              <a:ext cx="2444115" cy="287020"/>
            </a:xfrm>
            <a:custGeom>
              <a:avLst/>
              <a:gdLst/>
              <a:ahLst/>
              <a:cxnLst/>
              <a:rect l="l" t="t" r="r" b="b"/>
              <a:pathLst>
                <a:path w="2444115" h="287020">
                  <a:moveTo>
                    <a:pt x="944333" y="286842"/>
                  </a:moveTo>
                  <a:lnTo>
                    <a:pt x="916901" y="234683"/>
                  </a:lnTo>
                  <a:lnTo>
                    <a:pt x="867562" y="181178"/>
                  </a:lnTo>
                  <a:lnTo>
                    <a:pt x="833361" y="151765"/>
                  </a:lnTo>
                  <a:lnTo>
                    <a:pt x="792708" y="121881"/>
                  </a:lnTo>
                  <a:lnTo>
                    <a:pt x="745540" y="92519"/>
                  </a:lnTo>
                  <a:lnTo>
                    <a:pt x="691781" y="64668"/>
                  </a:lnTo>
                  <a:lnTo>
                    <a:pt x="631355" y="39306"/>
                  </a:lnTo>
                  <a:lnTo>
                    <a:pt x="564197" y="17424"/>
                  </a:lnTo>
                  <a:lnTo>
                    <a:pt x="490232" y="0"/>
                  </a:lnTo>
                  <a:lnTo>
                    <a:pt x="540969" y="28181"/>
                  </a:lnTo>
                  <a:lnTo>
                    <a:pt x="568807" y="47510"/>
                  </a:lnTo>
                  <a:lnTo>
                    <a:pt x="580555" y="58623"/>
                  </a:lnTo>
                  <a:lnTo>
                    <a:pt x="582955" y="62179"/>
                  </a:lnTo>
                  <a:lnTo>
                    <a:pt x="471068" y="27978"/>
                  </a:lnTo>
                  <a:lnTo>
                    <a:pt x="373037" y="21742"/>
                  </a:lnTo>
                  <a:lnTo>
                    <a:pt x="234238" y="48120"/>
                  </a:lnTo>
                  <a:lnTo>
                    <a:pt x="0" y="111747"/>
                  </a:lnTo>
                  <a:lnTo>
                    <a:pt x="64884" y="106692"/>
                  </a:lnTo>
                  <a:lnTo>
                    <a:pt x="126199" y="102831"/>
                  </a:lnTo>
                  <a:lnTo>
                    <a:pt x="184200" y="100241"/>
                  </a:lnTo>
                  <a:lnTo>
                    <a:pt x="239191" y="98933"/>
                  </a:lnTo>
                  <a:lnTo>
                    <a:pt x="291465" y="98958"/>
                  </a:lnTo>
                  <a:lnTo>
                    <a:pt x="341299" y="100355"/>
                  </a:lnTo>
                  <a:lnTo>
                    <a:pt x="388988" y="103162"/>
                  </a:lnTo>
                  <a:lnTo>
                    <a:pt x="434809" y="107442"/>
                  </a:lnTo>
                  <a:lnTo>
                    <a:pt x="479056" y="113195"/>
                  </a:lnTo>
                  <a:lnTo>
                    <a:pt x="522020" y="120497"/>
                  </a:lnTo>
                  <a:lnTo>
                    <a:pt x="563994" y="129374"/>
                  </a:lnTo>
                  <a:lnTo>
                    <a:pt x="605243" y="139865"/>
                  </a:lnTo>
                  <a:lnTo>
                    <a:pt x="646087" y="152006"/>
                  </a:lnTo>
                  <a:lnTo>
                    <a:pt x="686790" y="165862"/>
                  </a:lnTo>
                  <a:lnTo>
                    <a:pt x="727646" y="181444"/>
                  </a:lnTo>
                  <a:lnTo>
                    <a:pt x="768946" y="198805"/>
                  </a:lnTo>
                  <a:lnTo>
                    <a:pt x="810983" y="217982"/>
                  </a:lnTo>
                  <a:lnTo>
                    <a:pt x="854024" y="239026"/>
                  </a:lnTo>
                  <a:lnTo>
                    <a:pt x="898385" y="261962"/>
                  </a:lnTo>
                  <a:lnTo>
                    <a:pt x="944333" y="286842"/>
                  </a:lnTo>
                  <a:close/>
                </a:path>
                <a:path w="2444115" h="287020">
                  <a:moveTo>
                    <a:pt x="2443670" y="111747"/>
                  </a:moveTo>
                  <a:lnTo>
                    <a:pt x="2209431" y="48120"/>
                  </a:lnTo>
                  <a:lnTo>
                    <a:pt x="2070633" y="21742"/>
                  </a:lnTo>
                  <a:lnTo>
                    <a:pt x="1972602" y="27978"/>
                  </a:lnTo>
                  <a:lnTo>
                    <a:pt x="1860715" y="62179"/>
                  </a:lnTo>
                  <a:lnTo>
                    <a:pt x="1863115" y="58623"/>
                  </a:lnTo>
                  <a:lnTo>
                    <a:pt x="1874862" y="47510"/>
                  </a:lnTo>
                  <a:lnTo>
                    <a:pt x="1902701" y="28181"/>
                  </a:lnTo>
                  <a:lnTo>
                    <a:pt x="1953437" y="0"/>
                  </a:lnTo>
                  <a:lnTo>
                    <a:pt x="1879473" y="17424"/>
                  </a:lnTo>
                  <a:lnTo>
                    <a:pt x="1812315" y="39306"/>
                  </a:lnTo>
                  <a:lnTo>
                    <a:pt x="1751888" y="64668"/>
                  </a:lnTo>
                  <a:lnTo>
                    <a:pt x="1698129" y="92519"/>
                  </a:lnTo>
                  <a:lnTo>
                    <a:pt x="1650961" y="121881"/>
                  </a:lnTo>
                  <a:lnTo>
                    <a:pt x="1610309" y="151765"/>
                  </a:lnTo>
                  <a:lnTo>
                    <a:pt x="1576108" y="181178"/>
                  </a:lnTo>
                  <a:lnTo>
                    <a:pt x="1548282" y="209143"/>
                  </a:lnTo>
                  <a:lnTo>
                    <a:pt x="1511477" y="256806"/>
                  </a:lnTo>
                  <a:lnTo>
                    <a:pt x="1499336" y="286842"/>
                  </a:lnTo>
                  <a:lnTo>
                    <a:pt x="1545285" y="261962"/>
                  </a:lnTo>
                  <a:lnTo>
                    <a:pt x="1589646" y="239026"/>
                  </a:lnTo>
                  <a:lnTo>
                    <a:pt x="1632699" y="217982"/>
                  </a:lnTo>
                  <a:lnTo>
                    <a:pt x="1674723" y="198805"/>
                  </a:lnTo>
                  <a:lnTo>
                    <a:pt x="1716024" y="181444"/>
                  </a:lnTo>
                  <a:lnTo>
                    <a:pt x="1756879" y="165862"/>
                  </a:lnTo>
                  <a:lnTo>
                    <a:pt x="1797583" y="152006"/>
                  </a:lnTo>
                  <a:lnTo>
                    <a:pt x="1838426" y="139865"/>
                  </a:lnTo>
                  <a:lnTo>
                    <a:pt x="1879676" y="129374"/>
                  </a:lnTo>
                  <a:lnTo>
                    <a:pt x="1921649" y="120497"/>
                  </a:lnTo>
                  <a:lnTo>
                    <a:pt x="1964613" y="113195"/>
                  </a:lnTo>
                  <a:lnTo>
                    <a:pt x="2008860" y="107442"/>
                  </a:lnTo>
                  <a:lnTo>
                    <a:pt x="2054682" y="103162"/>
                  </a:lnTo>
                  <a:lnTo>
                    <a:pt x="2102370" y="100355"/>
                  </a:lnTo>
                  <a:lnTo>
                    <a:pt x="2152205" y="98958"/>
                  </a:lnTo>
                  <a:lnTo>
                    <a:pt x="2204478" y="98933"/>
                  </a:lnTo>
                  <a:lnTo>
                    <a:pt x="2259469" y="100241"/>
                  </a:lnTo>
                  <a:lnTo>
                    <a:pt x="2317470" y="102831"/>
                  </a:lnTo>
                  <a:lnTo>
                    <a:pt x="2378786" y="106692"/>
                  </a:lnTo>
                  <a:lnTo>
                    <a:pt x="2443670" y="111747"/>
                  </a:lnTo>
                  <a:close/>
                </a:path>
              </a:pathLst>
            </a:custGeom>
            <a:solidFill>
              <a:srgbClr val="FEFAE7"/>
            </a:solidFill>
          </p:spPr>
          <p:txBody>
            <a:bodyPr wrap="square" lIns="0" tIns="0" rIns="0" bIns="0" rtlCol="0"/>
            <a:lstStyle/>
            <a:p>
              <a:endParaRPr/>
            </a:p>
          </p:txBody>
        </p:sp>
        <p:sp>
          <p:nvSpPr>
            <p:cNvPr id="26" name="object 26"/>
            <p:cNvSpPr/>
            <p:nvPr/>
          </p:nvSpPr>
          <p:spPr>
            <a:xfrm>
              <a:off x="8927160" y="8495727"/>
              <a:ext cx="2001520" cy="158115"/>
            </a:xfrm>
            <a:custGeom>
              <a:avLst/>
              <a:gdLst/>
              <a:ahLst/>
              <a:cxnLst/>
              <a:rect l="l" t="t" r="r" b="b"/>
              <a:pathLst>
                <a:path w="2001520" h="158115">
                  <a:moveTo>
                    <a:pt x="594563" y="79095"/>
                  </a:moveTo>
                  <a:lnTo>
                    <a:pt x="564375" y="44335"/>
                  </a:lnTo>
                  <a:lnTo>
                    <a:pt x="483273" y="17386"/>
                  </a:lnTo>
                  <a:lnTo>
                    <a:pt x="428078" y="8051"/>
                  </a:lnTo>
                  <a:lnTo>
                    <a:pt x="365493" y="2095"/>
                  </a:lnTo>
                  <a:lnTo>
                    <a:pt x="297281" y="0"/>
                  </a:lnTo>
                  <a:lnTo>
                    <a:pt x="229285" y="2095"/>
                  </a:lnTo>
                  <a:lnTo>
                    <a:pt x="166789" y="8051"/>
                  </a:lnTo>
                  <a:lnTo>
                    <a:pt x="111582" y="17386"/>
                  </a:lnTo>
                  <a:lnTo>
                    <a:pt x="65481" y="29641"/>
                  </a:lnTo>
                  <a:lnTo>
                    <a:pt x="30314" y="44335"/>
                  </a:lnTo>
                  <a:lnTo>
                    <a:pt x="0" y="79095"/>
                  </a:lnTo>
                  <a:lnTo>
                    <a:pt x="7886" y="96964"/>
                  </a:lnTo>
                  <a:lnTo>
                    <a:pt x="65481" y="127990"/>
                  </a:lnTo>
                  <a:lnTo>
                    <a:pt x="111582" y="140169"/>
                  </a:lnTo>
                  <a:lnTo>
                    <a:pt x="166789" y="149479"/>
                  </a:lnTo>
                  <a:lnTo>
                    <a:pt x="229285" y="155409"/>
                  </a:lnTo>
                  <a:lnTo>
                    <a:pt x="297281" y="157505"/>
                  </a:lnTo>
                  <a:lnTo>
                    <a:pt x="365493" y="155409"/>
                  </a:lnTo>
                  <a:lnTo>
                    <a:pt x="428078" y="149479"/>
                  </a:lnTo>
                  <a:lnTo>
                    <a:pt x="483273" y="140169"/>
                  </a:lnTo>
                  <a:lnTo>
                    <a:pt x="529297" y="127990"/>
                  </a:lnTo>
                  <a:lnTo>
                    <a:pt x="586714" y="96964"/>
                  </a:lnTo>
                  <a:lnTo>
                    <a:pt x="594563" y="79095"/>
                  </a:lnTo>
                  <a:close/>
                </a:path>
                <a:path w="2001520" h="158115">
                  <a:moveTo>
                    <a:pt x="2001177" y="79095"/>
                  </a:moveTo>
                  <a:lnTo>
                    <a:pt x="1970989" y="44335"/>
                  </a:lnTo>
                  <a:lnTo>
                    <a:pt x="1889887" y="17386"/>
                  </a:lnTo>
                  <a:lnTo>
                    <a:pt x="1834692" y="8051"/>
                  </a:lnTo>
                  <a:lnTo>
                    <a:pt x="1772107" y="2095"/>
                  </a:lnTo>
                  <a:lnTo>
                    <a:pt x="1703895" y="0"/>
                  </a:lnTo>
                  <a:lnTo>
                    <a:pt x="1635696" y="2095"/>
                  </a:lnTo>
                  <a:lnTo>
                    <a:pt x="1573098" y="8051"/>
                  </a:lnTo>
                  <a:lnTo>
                    <a:pt x="1517904" y="17386"/>
                  </a:lnTo>
                  <a:lnTo>
                    <a:pt x="1471891" y="29641"/>
                  </a:lnTo>
                  <a:lnTo>
                    <a:pt x="1414462" y="60972"/>
                  </a:lnTo>
                  <a:lnTo>
                    <a:pt x="1406626" y="79095"/>
                  </a:lnTo>
                  <a:lnTo>
                    <a:pt x="1414462" y="96964"/>
                  </a:lnTo>
                  <a:lnTo>
                    <a:pt x="1471891" y="127990"/>
                  </a:lnTo>
                  <a:lnTo>
                    <a:pt x="1517904" y="140169"/>
                  </a:lnTo>
                  <a:lnTo>
                    <a:pt x="1573098" y="149479"/>
                  </a:lnTo>
                  <a:lnTo>
                    <a:pt x="1635696" y="155409"/>
                  </a:lnTo>
                  <a:lnTo>
                    <a:pt x="1703895" y="157505"/>
                  </a:lnTo>
                  <a:lnTo>
                    <a:pt x="1772107" y="155409"/>
                  </a:lnTo>
                  <a:lnTo>
                    <a:pt x="1834692" y="149479"/>
                  </a:lnTo>
                  <a:lnTo>
                    <a:pt x="1889887" y="140169"/>
                  </a:lnTo>
                  <a:lnTo>
                    <a:pt x="1935911" y="127990"/>
                  </a:lnTo>
                  <a:lnTo>
                    <a:pt x="1993328" y="96964"/>
                  </a:lnTo>
                  <a:lnTo>
                    <a:pt x="2001177" y="79095"/>
                  </a:lnTo>
                  <a:close/>
                </a:path>
              </a:pathLst>
            </a:custGeom>
            <a:solidFill>
              <a:srgbClr val="ECAAA0"/>
            </a:solidFill>
          </p:spPr>
          <p:txBody>
            <a:bodyPr wrap="square" lIns="0" tIns="0" rIns="0" bIns="0" rtlCol="0"/>
            <a:lstStyle/>
            <a:p>
              <a:endParaRPr/>
            </a:p>
          </p:txBody>
        </p:sp>
        <p:sp>
          <p:nvSpPr>
            <p:cNvPr id="27" name="object 27"/>
            <p:cNvSpPr/>
            <p:nvPr/>
          </p:nvSpPr>
          <p:spPr>
            <a:xfrm>
              <a:off x="9575593" y="9191191"/>
              <a:ext cx="758190" cy="189865"/>
            </a:xfrm>
            <a:custGeom>
              <a:avLst/>
              <a:gdLst/>
              <a:ahLst/>
              <a:cxnLst/>
              <a:rect l="l" t="t" r="r" b="b"/>
              <a:pathLst>
                <a:path w="758190" h="189865">
                  <a:moveTo>
                    <a:pt x="380461" y="189548"/>
                  </a:moveTo>
                  <a:lnTo>
                    <a:pt x="183135" y="188121"/>
                  </a:lnTo>
                  <a:lnTo>
                    <a:pt x="77728" y="167900"/>
                  </a:lnTo>
                  <a:lnTo>
                    <a:pt x="28572" y="111117"/>
                  </a:lnTo>
                  <a:lnTo>
                    <a:pt x="0" y="0"/>
                  </a:lnTo>
                  <a:lnTo>
                    <a:pt x="758195" y="0"/>
                  </a:lnTo>
                  <a:lnTo>
                    <a:pt x="749129" y="29329"/>
                  </a:lnTo>
                  <a:lnTo>
                    <a:pt x="702541" y="94007"/>
                  </a:lnTo>
                  <a:lnTo>
                    <a:pt x="589346" y="159068"/>
                  </a:lnTo>
                  <a:lnTo>
                    <a:pt x="380461" y="189548"/>
                  </a:lnTo>
                  <a:close/>
                </a:path>
              </a:pathLst>
            </a:custGeom>
            <a:solidFill>
              <a:srgbClr val="601223"/>
            </a:solidFill>
          </p:spPr>
          <p:txBody>
            <a:bodyPr wrap="square" lIns="0" tIns="0" rIns="0" bIns="0" rtlCol="0"/>
            <a:lstStyle/>
            <a:p>
              <a:endParaRPr/>
            </a:p>
          </p:txBody>
        </p:sp>
        <p:sp>
          <p:nvSpPr>
            <p:cNvPr id="28" name="object 28"/>
            <p:cNvSpPr/>
            <p:nvPr/>
          </p:nvSpPr>
          <p:spPr>
            <a:xfrm>
              <a:off x="11395484" y="9974614"/>
              <a:ext cx="1975485" cy="2663825"/>
            </a:xfrm>
            <a:custGeom>
              <a:avLst/>
              <a:gdLst/>
              <a:ahLst/>
              <a:cxnLst/>
              <a:rect l="l" t="t" r="r" b="b"/>
              <a:pathLst>
                <a:path w="1975484" h="2663825">
                  <a:moveTo>
                    <a:pt x="1975178" y="2663231"/>
                  </a:moveTo>
                  <a:lnTo>
                    <a:pt x="1422895" y="2663231"/>
                  </a:lnTo>
                  <a:lnTo>
                    <a:pt x="1401431" y="2616467"/>
                  </a:lnTo>
                  <a:lnTo>
                    <a:pt x="1379365" y="2569185"/>
                  </a:lnTo>
                  <a:lnTo>
                    <a:pt x="1356718" y="2521485"/>
                  </a:lnTo>
                  <a:lnTo>
                    <a:pt x="1333506" y="2473470"/>
                  </a:lnTo>
                  <a:lnTo>
                    <a:pt x="1309749" y="2425239"/>
                  </a:lnTo>
                  <a:lnTo>
                    <a:pt x="1285466" y="2376894"/>
                  </a:lnTo>
                  <a:lnTo>
                    <a:pt x="1260674" y="2328536"/>
                  </a:lnTo>
                  <a:lnTo>
                    <a:pt x="1235392" y="2280265"/>
                  </a:lnTo>
                  <a:lnTo>
                    <a:pt x="1209638" y="2232184"/>
                  </a:lnTo>
                  <a:lnTo>
                    <a:pt x="1183432" y="2184392"/>
                  </a:lnTo>
                  <a:lnTo>
                    <a:pt x="1156791" y="2136991"/>
                  </a:lnTo>
                  <a:lnTo>
                    <a:pt x="1129735" y="2090081"/>
                  </a:lnTo>
                  <a:lnTo>
                    <a:pt x="1102280" y="2043765"/>
                  </a:lnTo>
                  <a:lnTo>
                    <a:pt x="1074447" y="1998142"/>
                  </a:lnTo>
                  <a:lnTo>
                    <a:pt x="1046253" y="1953314"/>
                  </a:lnTo>
                  <a:lnTo>
                    <a:pt x="1017717" y="1909381"/>
                  </a:lnTo>
                  <a:lnTo>
                    <a:pt x="988858" y="1866446"/>
                  </a:lnTo>
                  <a:lnTo>
                    <a:pt x="959693" y="1824608"/>
                  </a:lnTo>
                  <a:lnTo>
                    <a:pt x="930242" y="1783969"/>
                  </a:lnTo>
                  <a:lnTo>
                    <a:pt x="900522" y="1744630"/>
                  </a:lnTo>
                  <a:lnTo>
                    <a:pt x="870553" y="1706692"/>
                  </a:lnTo>
                  <a:lnTo>
                    <a:pt x="840353" y="1670255"/>
                  </a:lnTo>
                  <a:lnTo>
                    <a:pt x="809940" y="1635421"/>
                  </a:lnTo>
                  <a:lnTo>
                    <a:pt x="779332" y="1602291"/>
                  </a:lnTo>
                  <a:lnTo>
                    <a:pt x="748549" y="1570966"/>
                  </a:lnTo>
                  <a:lnTo>
                    <a:pt x="717608" y="1541547"/>
                  </a:lnTo>
                  <a:lnTo>
                    <a:pt x="686529" y="1514134"/>
                  </a:lnTo>
                  <a:lnTo>
                    <a:pt x="655329" y="1488829"/>
                  </a:lnTo>
                  <a:lnTo>
                    <a:pt x="624028" y="1465733"/>
                  </a:lnTo>
                  <a:lnTo>
                    <a:pt x="561193" y="1426571"/>
                  </a:lnTo>
                  <a:lnTo>
                    <a:pt x="529697" y="1410707"/>
                  </a:lnTo>
                  <a:lnTo>
                    <a:pt x="148031" y="1213776"/>
                  </a:lnTo>
                  <a:lnTo>
                    <a:pt x="0" y="1001183"/>
                  </a:lnTo>
                  <a:lnTo>
                    <a:pt x="66872" y="640675"/>
                  </a:lnTo>
                  <a:lnTo>
                    <a:pt x="329920" y="0"/>
                  </a:lnTo>
                  <a:lnTo>
                    <a:pt x="511053" y="90992"/>
                  </a:lnTo>
                  <a:lnTo>
                    <a:pt x="950046" y="464582"/>
                  </a:lnTo>
                  <a:lnTo>
                    <a:pt x="1490290" y="1271689"/>
                  </a:lnTo>
                  <a:lnTo>
                    <a:pt x="1975178" y="2663231"/>
                  </a:lnTo>
                  <a:close/>
                </a:path>
              </a:pathLst>
            </a:custGeom>
            <a:solidFill>
              <a:srgbClr val="AB252E"/>
            </a:solidFill>
          </p:spPr>
          <p:txBody>
            <a:bodyPr wrap="square" lIns="0" tIns="0" rIns="0" bIns="0" rtlCol="0"/>
            <a:lstStyle/>
            <a:p>
              <a:endParaRPr/>
            </a:p>
          </p:txBody>
        </p:sp>
        <p:sp>
          <p:nvSpPr>
            <p:cNvPr id="29" name="object 29"/>
            <p:cNvSpPr/>
            <p:nvPr/>
          </p:nvSpPr>
          <p:spPr>
            <a:xfrm>
              <a:off x="11650403" y="9974614"/>
              <a:ext cx="1720850" cy="2663825"/>
            </a:xfrm>
            <a:custGeom>
              <a:avLst/>
              <a:gdLst/>
              <a:ahLst/>
              <a:cxnLst/>
              <a:rect l="l" t="t" r="r" b="b"/>
              <a:pathLst>
                <a:path w="1720850" h="2663825">
                  <a:moveTo>
                    <a:pt x="1720259" y="2663231"/>
                  </a:moveTo>
                  <a:lnTo>
                    <a:pt x="1682758" y="2663231"/>
                  </a:lnTo>
                  <a:lnTo>
                    <a:pt x="1659509" y="2593453"/>
                  </a:lnTo>
                  <a:lnTo>
                    <a:pt x="1636021" y="2525043"/>
                  </a:lnTo>
                  <a:lnTo>
                    <a:pt x="1612305" y="2457985"/>
                  </a:lnTo>
                  <a:lnTo>
                    <a:pt x="1588370" y="2392268"/>
                  </a:lnTo>
                  <a:lnTo>
                    <a:pt x="1564228" y="2327877"/>
                  </a:lnTo>
                  <a:lnTo>
                    <a:pt x="1539889" y="2264799"/>
                  </a:lnTo>
                  <a:lnTo>
                    <a:pt x="1515361" y="2203021"/>
                  </a:lnTo>
                  <a:lnTo>
                    <a:pt x="1490657" y="2142528"/>
                  </a:lnTo>
                  <a:lnTo>
                    <a:pt x="1465786" y="2083309"/>
                  </a:lnTo>
                  <a:lnTo>
                    <a:pt x="1440758" y="2025349"/>
                  </a:lnTo>
                  <a:lnTo>
                    <a:pt x="1415583" y="1968635"/>
                  </a:lnTo>
                  <a:lnTo>
                    <a:pt x="1390272" y="1913153"/>
                  </a:lnTo>
                  <a:lnTo>
                    <a:pt x="1364835" y="1858890"/>
                  </a:lnTo>
                  <a:lnTo>
                    <a:pt x="1339282" y="1805833"/>
                  </a:lnTo>
                  <a:lnTo>
                    <a:pt x="1313624" y="1753969"/>
                  </a:lnTo>
                  <a:lnTo>
                    <a:pt x="1287870" y="1703283"/>
                  </a:lnTo>
                  <a:lnTo>
                    <a:pt x="1262031" y="1653762"/>
                  </a:lnTo>
                  <a:lnTo>
                    <a:pt x="1236116" y="1605393"/>
                  </a:lnTo>
                  <a:lnTo>
                    <a:pt x="1210138" y="1558163"/>
                  </a:lnTo>
                  <a:lnTo>
                    <a:pt x="1184104" y="1512058"/>
                  </a:lnTo>
                  <a:lnTo>
                    <a:pt x="1158026" y="1467065"/>
                  </a:lnTo>
                  <a:lnTo>
                    <a:pt x="1131915" y="1423170"/>
                  </a:lnTo>
                  <a:lnTo>
                    <a:pt x="1105779" y="1380360"/>
                  </a:lnTo>
                  <a:lnTo>
                    <a:pt x="1079630" y="1338621"/>
                  </a:lnTo>
                  <a:lnTo>
                    <a:pt x="1053477" y="1297940"/>
                  </a:lnTo>
                  <a:lnTo>
                    <a:pt x="1027331" y="1258304"/>
                  </a:lnTo>
                  <a:lnTo>
                    <a:pt x="1001203" y="1219699"/>
                  </a:lnTo>
                  <a:lnTo>
                    <a:pt x="975101" y="1182111"/>
                  </a:lnTo>
                  <a:lnTo>
                    <a:pt x="949037" y="1145528"/>
                  </a:lnTo>
                  <a:lnTo>
                    <a:pt x="923021" y="1109936"/>
                  </a:lnTo>
                  <a:lnTo>
                    <a:pt x="897062" y="1075321"/>
                  </a:lnTo>
                  <a:lnTo>
                    <a:pt x="871172" y="1041671"/>
                  </a:lnTo>
                  <a:lnTo>
                    <a:pt x="845360" y="1008971"/>
                  </a:lnTo>
                  <a:lnTo>
                    <a:pt x="819637" y="977208"/>
                  </a:lnTo>
                  <a:lnTo>
                    <a:pt x="794012" y="946369"/>
                  </a:lnTo>
                  <a:lnTo>
                    <a:pt x="768497" y="916440"/>
                  </a:lnTo>
                  <a:lnTo>
                    <a:pt x="743101" y="887408"/>
                  </a:lnTo>
                  <a:lnTo>
                    <a:pt x="692707" y="831982"/>
                  </a:lnTo>
                  <a:lnTo>
                    <a:pt x="642913" y="779982"/>
                  </a:lnTo>
                  <a:lnTo>
                    <a:pt x="593801" y="731301"/>
                  </a:lnTo>
                  <a:lnTo>
                    <a:pt x="545452" y="685833"/>
                  </a:lnTo>
                  <a:lnTo>
                    <a:pt x="497948" y="643469"/>
                  </a:lnTo>
                  <a:lnTo>
                    <a:pt x="451371" y="604102"/>
                  </a:lnTo>
                  <a:lnTo>
                    <a:pt x="496549" y="586608"/>
                  </a:lnTo>
                  <a:lnTo>
                    <a:pt x="538696" y="564606"/>
                  </a:lnTo>
                  <a:lnTo>
                    <a:pt x="577851" y="538816"/>
                  </a:lnTo>
                  <a:lnTo>
                    <a:pt x="614051" y="509958"/>
                  </a:lnTo>
                  <a:lnTo>
                    <a:pt x="647335" y="478752"/>
                  </a:lnTo>
                  <a:lnTo>
                    <a:pt x="677739" y="445917"/>
                  </a:lnTo>
                  <a:lnTo>
                    <a:pt x="699078" y="469123"/>
                  </a:lnTo>
                  <a:lnTo>
                    <a:pt x="742261" y="517796"/>
                  </a:lnTo>
                  <a:lnTo>
                    <a:pt x="786047" y="569556"/>
                  </a:lnTo>
                  <a:lnTo>
                    <a:pt x="830344" y="624489"/>
                  </a:lnTo>
                  <a:lnTo>
                    <a:pt x="875064" y="682681"/>
                  </a:lnTo>
                  <a:lnTo>
                    <a:pt x="920117" y="744217"/>
                  </a:lnTo>
                  <a:lnTo>
                    <a:pt x="942741" y="776266"/>
                  </a:lnTo>
                  <a:lnTo>
                    <a:pt x="965414" y="809184"/>
                  </a:lnTo>
                  <a:lnTo>
                    <a:pt x="988125" y="842981"/>
                  </a:lnTo>
                  <a:lnTo>
                    <a:pt x="1010864" y="877668"/>
                  </a:lnTo>
                  <a:lnTo>
                    <a:pt x="1033619" y="913255"/>
                  </a:lnTo>
                  <a:lnTo>
                    <a:pt x="1056379" y="949754"/>
                  </a:lnTo>
                  <a:lnTo>
                    <a:pt x="1079132" y="987175"/>
                  </a:lnTo>
                  <a:lnTo>
                    <a:pt x="1101868" y="1025529"/>
                  </a:lnTo>
                  <a:lnTo>
                    <a:pt x="1124575" y="1064826"/>
                  </a:lnTo>
                  <a:lnTo>
                    <a:pt x="1147242" y="1105078"/>
                  </a:lnTo>
                  <a:lnTo>
                    <a:pt x="1169859" y="1146295"/>
                  </a:lnTo>
                  <a:lnTo>
                    <a:pt x="1192412" y="1188488"/>
                  </a:lnTo>
                  <a:lnTo>
                    <a:pt x="1214893" y="1231668"/>
                  </a:lnTo>
                  <a:lnTo>
                    <a:pt x="1237288" y="1275844"/>
                  </a:lnTo>
                  <a:lnTo>
                    <a:pt x="1259588" y="1321029"/>
                  </a:lnTo>
                  <a:lnTo>
                    <a:pt x="1281781" y="1367233"/>
                  </a:lnTo>
                  <a:lnTo>
                    <a:pt x="1303855" y="1414466"/>
                  </a:lnTo>
                  <a:lnTo>
                    <a:pt x="1325800" y="1462740"/>
                  </a:lnTo>
                  <a:lnTo>
                    <a:pt x="1347604" y="1512065"/>
                  </a:lnTo>
                  <a:lnTo>
                    <a:pt x="1369256" y="1562451"/>
                  </a:lnTo>
                  <a:lnTo>
                    <a:pt x="1390745" y="1613911"/>
                  </a:lnTo>
                  <a:lnTo>
                    <a:pt x="1412060" y="1666453"/>
                  </a:lnTo>
                  <a:lnTo>
                    <a:pt x="1433189" y="1720090"/>
                  </a:lnTo>
                  <a:lnTo>
                    <a:pt x="1454122" y="1774831"/>
                  </a:lnTo>
                  <a:lnTo>
                    <a:pt x="1474847" y="1830688"/>
                  </a:lnTo>
                  <a:lnTo>
                    <a:pt x="1495353" y="1887671"/>
                  </a:lnTo>
                  <a:lnTo>
                    <a:pt x="1515628" y="1945791"/>
                  </a:lnTo>
                  <a:lnTo>
                    <a:pt x="1535662" y="2005059"/>
                  </a:lnTo>
                  <a:lnTo>
                    <a:pt x="1555443" y="2065486"/>
                  </a:lnTo>
                  <a:lnTo>
                    <a:pt x="1574961" y="2127081"/>
                  </a:lnTo>
                  <a:lnTo>
                    <a:pt x="1594203" y="2189857"/>
                  </a:lnTo>
                  <a:lnTo>
                    <a:pt x="1613160" y="2253824"/>
                  </a:lnTo>
                  <a:lnTo>
                    <a:pt x="1631818" y="2318992"/>
                  </a:lnTo>
                  <a:lnTo>
                    <a:pt x="1650168" y="2385372"/>
                  </a:lnTo>
                  <a:lnTo>
                    <a:pt x="1668199" y="2452975"/>
                  </a:lnTo>
                  <a:lnTo>
                    <a:pt x="1685898" y="2521812"/>
                  </a:lnTo>
                  <a:lnTo>
                    <a:pt x="1703255" y="2591894"/>
                  </a:lnTo>
                  <a:lnTo>
                    <a:pt x="1720259" y="2663231"/>
                  </a:lnTo>
                  <a:close/>
                </a:path>
                <a:path w="1720850" h="2663825">
                  <a:moveTo>
                    <a:pt x="421371" y="323869"/>
                  </a:moveTo>
                  <a:lnTo>
                    <a:pt x="381421" y="322776"/>
                  </a:lnTo>
                  <a:lnTo>
                    <a:pt x="339753" y="319365"/>
                  </a:lnTo>
                  <a:lnTo>
                    <a:pt x="296369" y="313440"/>
                  </a:lnTo>
                  <a:lnTo>
                    <a:pt x="251267" y="304804"/>
                  </a:lnTo>
                  <a:lnTo>
                    <a:pt x="204448" y="293262"/>
                  </a:lnTo>
                  <a:lnTo>
                    <a:pt x="155911" y="278616"/>
                  </a:lnTo>
                  <a:lnTo>
                    <a:pt x="105658" y="260670"/>
                  </a:lnTo>
                  <a:lnTo>
                    <a:pt x="53687" y="239229"/>
                  </a:lnTo>
                  <a:lnTo>
                    <a:pt x="0" y="214094"/>
                  </a:lnTo>
                  <a:lnTo>
                    <a:pt x="15032" y="165855"/>
                  </a:lnTo>
                  <a:lnTo>
                    <a:pt x="29233" y="122729"/>
                  </a:lnTo>
                  <a:lnTo>
                    <a:pt x="42284" y="85228"/>
                  </a:lnTo>
                  <a:lnTo>
                    <a:pt x="53864" y="53864"/>
                  </a:lnTo>
                  <a:lnTo>
                    <a:pt x="53864" y="53182"/>
                  </a:lnTo>
                  <a:lnTo>
                    <a:pt x="61865" y="32035"/>
                  </a:lnTo>
                  <a:lnTo>
                    <a:pt x="68268" y="15937"/>
                  </a:lnTo>
                  <a:lnTo>
                    <a:pt x="72753" y="5337"/>
                  </a:lnTo>
                  <a:lnTo>
                    <a:pt x="75001" y="681"/>
                  </a:lnTo>
                  <a:lnTo>
                    <a:pt x="75001" y="0"/>
                  </a:lnTo>
                  <a:lnTo>
                    <a:pt x="79774" y="2045"/>
                  </a:lnTo>
                  <a:lnTo>
                    <a:pt x="87956" y="4772"/>
                  </a:lnTo>
                  <a:lnTo>
                    <a:pt x="104312" y="11320"/>
                  </a:lnTo>
                  <a:lnTo>
                    <a:pt x="154894" y="34593"/>
                  </a:lnTo>
                  <a:lnTo>
                    <a:pt x="226968" y="73688"/>
                  </a:lnTo>
                  <a:lnTo>
                    <a:pt x="270187" y="100014"/>
                  </a:lnTo>
                  <a:lnTo>
                    <a:pt x="317729" y="131311"/>
                  </a:lnTo>
                  <a:lnTo>
                    <a:pt x="369241" y="167916"/>
                  </a:lnTo>
                  <a:lnTo>
                    <a:pt x="424374" y="210167"/>
                  </a:lnTo>
                  <a:lnTo>
                    <a:pt x="482777" y="258402"/>
                  </a:lnTo>
                  <a:lnTo>
                    <a:pt x="544100" y="312960"/>
                  </a:lnTo>
                  <a:lnTo>
                    <a:pt x="515336" y="317541"/>
                  </a:lnTo>
                  <a:lnTo>
                    <a:pt x="485293" y="320971"/>
                  </a:lnTo>
                  <a:lnTo>
                    <a:pt x="453971" y="323123"/>
                  </a:lnTo>
                  <a:lnTo>
                    <a:pt x="421371" y="323869"/>
                  </a:lnTo>
                  <a:close/>
                </a:path>
              </a:pathLst>
            </a:custGeom>
            <a:solidFill>
              <a:srgbClr val="8E1F25"/>
            </a:solidFill>
          </p:spPr>
          <p:txBody>
            <a:bodyPr wrap="square" lIns="0" tIns="0" rIns="0" bIns="0" rtlCol="0"/>
            <a:lstStyle/>
            <a:p>
              <a:endParaRPr/>
            </a:p>
          </p:txBody>
        </p:sp>
        <p:sp>
          <p:nvSpPr>
            <p:cNvPr id="30" name="object 30"/>
            <p:cNvSpPr/>
            <p:nvPr/>
          </p:nvSpPr>
          <p:spPr>
            <a:xfrm>
              <a:off x="6543286" y="9974614"/>
              <a:ext cx="1798320" cy="2663825"/>
            </a:xfrm>
            <a:custGeom>
              <a:avLst/>
              <a:gdLst/>
              <a:ahLst/>
              <a:cxnLst/>
              <a:rect l="l" t="t" r="r" b="b"/>
              <a:pathLst>
                <a:path w="1798320" h="2663825">
                  <a:moveTo>
                    <a:pt x="552487" y="2663231"/>
                  </a:moveTo>
                  <a:lnTo>
                    <a:pt x="0" y="2663231"/>
                  </a:lnTo>
                  <a:lnTo>
                    <a:pt x="329964" y="1321068"/>
                  </a:lnTo>
                  <a:lnTo>
                    <a:pt x="611355" y="596261"/>
                  </a:lnTo>
                  <a:lnTo>
                    <a:pt x="998433" y="239130"/>
                  </a:lnTo>
                  <a:lnTo>
                    <a:pt x="1645462" y="0"/>
                  </a:lnTo>
                  <a:lnTo>
                    <a:pt x="1708979" y="176700"/>
                  </a:lnTo>
                  <a:lnTo>
                    <a:pt x="1798192" y="588760"/>
                  </a:lnTo>
                  <a:lnTo>
                    <a:pt x="1761096" y="1059117"/>
                  </a:lnTo>
                  <a:lnTo>
                    <a:pt x="1445685" y="1410707"/>
                  </a:lnTo>
                  <a:lnTo>
                    <a:pt x="1414189" y="1426571"/>
                  </a:lnTo>
                  <a:lnTo>
                    <a:pt x="1382739" y="1444947"/>
                  </a:lnTo>
                  <a:lnTo>
                    <a:pt x="1320053" y="1488829"/>
                  </a:lnTo>
                  <a:lnTo>
                    <a:pt x="1288853" y="1514134"/>
                  </a:lnTo>
                  <a:lnTo>
                    <a:pt x="1257774" y="1541547"/>
                  </a:lnTo>
                  <a:lnTo>
                    <a:pt x="1226833" y="1570966"/>
                  </a:lnTo>
                  <a:lnTo>
                    <a:pt x="1196050" y="1602291"/>
                  </a:lnTo>
                  <a:lnTo>
                    <a:pt x="1165443" y="1635421"/>
                  </a:lnTo>
                  <a:lnTo>
                    <a:pt x="1135030" y="1670255"/>
                  </a:lnTo>
                  <a:lnTo>
                    <a:pt x="1104829" y="1706692"/>
                  </a:lnTo>
                  <a:lnTo>
                    <a:pt x="1074860" y="1744630"/>
                  </a:lnTo>
                  <a:lnTo>
                    <a:pt x="1045140" y="1783969"/>
                  </a:lnTo>
                  <a:lnTo>
                    <a:pt x="1015689" y="1824608"/>
                  </a:lnTo>
                  <a:lnTo>
                    <a:pt x="986524" y="1866446"/>
                  </a:lnTo>
                  <a:lnTo>
                    <a:pt x="957665" y="1909381"/>
                  </a:lnTo>
                  <a:lnTo>
                    <a:pt x="929129" y="1953314"/>
                  </a:lnTo>
                  <a:lnTo>
                    <a:pt x="900935" y="1998142"/>
                  </a:lnTo>
                  <a:lnTo>
                    <a:pt x="873102" y="2043765"/>
                  </a:lnTo>
                  <a:lnTo>
                    <a:pt x="845648" y="2090081"/>
                  </a:lnTo>
                  <a:lnTo>
                    <a:pt x="818591" y="2136991"/>
                  </a:lnTo>
                  <a:lnTo>
                    <a:pt x="791950" y="2184392"/>
                  </a:lnTo>
                  <a:lnTo>
                    <a:pt x="765744" y="2232184"/>
                  </a:lnTo>
                  <a:lnTo>
                    <a:pt x="739990" y="2280265"/>
                  </a:lnTo>
                  <a:lnTo>
                    <a:pt x="714709" y="2328536"/>
                  </a:lnTo>
                  <a:lnTo>
                    <a:pt x="689917" y="2376894"/>
                  </a:lnTo>
                  <a:lnTo>
                    <a:pt x="665633" y="2425239"/>
                  </a:lnTo>
                  <a:lnTo>
                    <a:pt x="641876" y="2473470"/>
                  </a:lnTo>
                  <a:lnTo>
                    <a:pt x="618665" y="2521485"/>
                  </a:lnTo>
                  <a:lnTo>
                    <a:pt x="596017" y="2569185"/>
                  </a:lnTo>
                  <a:lnTo>
                    <a:pt x="573952" y="2616467"/>
                  </a:lnTo>
                  <a:lnTo>
                    <a:pt x="552487" y="2663231"/>
                  </a:lnTo>
                  <a:close/>
                </a:path>
              </a:pathLst>
            </a:custGeom>
            <a:solidFill>
              <a:srgbClr val="AB252E"/>
            </a:solidFill>
          </p:spPr>
          <p:txBody>
            <a:bodyPr wrap="square" lIns="0" tIns="0" rIns="0" bIns="0" rtlCol="0"/>
            <a:lstStyle/>
            <a:p>
              <a:endParaRPr/>
            </a:p>
          </p:txBody>
        </p:sp>
        <p:sp>
          <p:nvSpPr>
            <p:cNvPr id="31" name="object 31"/>
            <p:cNvSpPr/>
            <p:nvPr/>
          </p:nvSpPr>
          <p:spPr>
            <a:xfrm>
              <a:off x="6874247" y="11047816"/>
              <a:ext cx="259715" cy="537845"/>
            </a:xfrm>
            <a:custGeom>
              <a:avLst/>
              <a:gdLst/>
              <a:ahLst/>
              <a:cxnLst/>
              <a:rect l="l" t="t" r="r" b="b"/>
              <a:pathLst>
                <a:path w="259715" h="537845">
                  <a:moveTo>
                    <a:pt x="0" y="537282"/>
                  </a:moveTo>
                  <a:lnTo>
                    <a:pt x="21020" y="487009"/>
                  </a:lnTo>
                  <a:lnTo>
                    <a:pt x="42178" y="437776"/>
                  </a:lnTo>
                  <a:lnTo>
                    <a:pt x="63466" y="389570"/>
                  </a:lnTo>
                  <a:lnTo>
                    <a:pt x="84877" y="342380"/>
                  </a:lnTo>
                  <a:lnTo>
                    <a:pt x="106404" y="296193"/>
                  </a:lnTo>
                  <a:lnTo>
                    <a:pt x="128039" y="250998"/>
                  </a:lnTo>
                  <a:lnTo>
                    <a:pt x="149774" y="206784"/>
                  </a:lnTo>
                  <a:lnTo>
                    <a:pt x="171604" y="163538"/>
                  </a:lnTo>
                  <a:lnTo>
                    <a:pt x="193519" y="121248"/>
                  </a:lnTo>
                  <a:lnTo>
                    <a:pt x="215513" y="79903"/>
                  </a:lnTo>
                  <a:lnTo>
                    <a:pt x="237579" y="39491"/>
                  </a:lnTo>
                  <a:lnTo>
                    <a:pt x="259709" y="0"/>
                  </a:lnTo>
                  <a:lnTo>
                    <a:pt x="237579" y="39504"/>
                  </a:lnTo>
                  <a:lnTo>
                    <a:pt x="215513" y="79950"/>
                  </a:lnTo>
                  <a:lnTo>
                    <a:pt x="193519" y="121344"/>
                  </a:lnTo>
                  <a:lnTo>
                    <a:pt x="171604" y="163689"/>
                  </a:lnTo>
                  <a:lnTo>
                    <a:pt x="149774" y="206991"/>
                  </a:lnTo>
                  <a:lnTo>
                    <a:pt x="128039" y="251254"/>
                  </a:lnTo>
                  <a:lnTo>
                    <a:pt x="106404" y="296483"/>
                  </a:lnTo>
                  <a:lnTo>
                    <a:pt x="84877" y="342683"/>
                  </a:lnTo>
                  <a:lnTo>
                    <a:pt x="63466" y="389858"/>
                  </a:lnTo>
                  <a:lnTo>
                    <a:pt x="42178" y="438013"/>
                  </a:lnTo>
                  <a:lnTo>
                    <a:pt x="21020" y="487153"/>
                  </a:lnTo>
                  <a:lnTo>
                    <a:pt x="0" y="537282"/>
                  </a:lnTo>
                  <a:close/>
                </a:path>
              </a:pathLst>
            </a:custGeom>
            <a:solidFill>
              <a:srgbClr val="D3D1D1"/>
            </a:solidFill>
          </p:spPr>
          <p:txBody>
            <a:bodyPr wrap="square" lIns="0" tIns="0" rIns="0" bIns="0" rtlCol="0"/>
            <a:lstStyle/>
            <a:p>
              <a:endParaRPr/>
            </a:p>
          </p:txBody>
        </p:sp>
        <p:sp>
          <p:nvSpPr>
            <p:cNvPr id="32" name="object 32"/>
            <p:cNvSpPr/>
            <p:nvPr/>
          </p:nvSpPr>
          <p:spPr>
            <a:xfrm>
              <a:off x="6874247" y="9974614"/>
              <a:ext cx="1417955" cy="1878964"/>
            </a:xfrm>
            <a:custGeom>
              <a:avLst/>
              <a:gdLst/>
              <a:ahLst/>
              <a:cxnLst/>
              <a:rect l="l" t="t" r="r" b="b"/>
              <a:pathLst>
                <a:path w="1417954" h="1878965">
                  <a:moveTo>
                    <a:pt x="15341" y="1878443"/>
                  </a:moveTo>
                  <a:lnTo>
                    <a:pt x="0" y="1610484"/>
                  </a:lnTo>
                  <a:lnTo>
                    <a:pt x="21020" y="1560211"/>
                  </a:lnTo>
                  <a:lnTo>
                    <a:pt x="42178" y="1510978"/>
                  </a:lnTo>
                  <a:lnTo>
                    <a:pt x="63466" y="1462772"/>
                  </a:lnTo>
                  <a:lnTo>
                    <a:pt x="84877" y="1415581"/>
                  </a:lnTo>
                  <a:lnTo>
                    <a:pt x="106404" y="1369395"/>
                  </a:lnTo>
                  <a:lnTo>
                    <a:pt x="128039" y="1324200"/>
                  </a:lnTo>
                  <a:lnTo>
                    <a:pt x="149774" y="1279986"/>
                  </a:lnTo>
                  <a:lnTo>
                    <a:pt x="171604" y="1236740"/>
                  </a:lnTo>
                  <a:lnTo>
                    <a:pt x="193519" y="1194450"/>
                  </a:lnTo>
                  <a:lnTo>
                    <a:pt x="215513" y="1153105"/>
                  </a:lnTo>
                  <a:lnTo>
                    <a:pt x="237579" y="1112693"/>
                  </a:lnTo>
                  <a:lnTo>
                    <a:pt x="259709" y="1073201"/>
                  </a:lnTo>
                  <a:lnTo>
                    <a:pt x="293087" y="1107687"/>
                  </a:lnTo>
                  <a:lnTo>
                    <a:pt x="325761" y="1143515"/>
                  </a:lnTo>
                  <a:lnTo>
                    <a:pt x="357797" y="1180494"/>
                  </a:lnTo>
                  <a:lnTo>
                    <a:pt x="389257" y="1218431"/>
                  </a:lnTo>
                  <a:lnTo>
                    <a:pt x="364158" y="1255452"/>
                  </a:lnTo>
                  <a:lnTo>
                    <a:pt x="339048" y="1293427"/>
                  </a:lnTo>
                  <a:lnTo>
                    <a:pt x="313937" y="1332368"/>
                  </a:lnTo>
                  <a:lnTo>
                    <a:pt x="288831" y="1372283"/>
                  </a:lnTo>
                  <a:lnTo>
                    <a:pt x="263739" y="1413182"/>
                  </a:lnTo>
                  <a:lnTo>
                    <a:pt x="238669" y="1455076"/>
                  </a:lnTo>
                  <a:lnTo>
                    <a:pt x="213629" y="1497972"/>
                  </a:lnTo>
                  <a:lnTo>
                    <a:pt x="188627" y="1541883"/>
                  </a:lnTo>
                  <a:lnTo>
                    <a:pt x="163670" y="1586816"/>
                  </a:lnTo>
                  <a:lnTo>
                    <a:pt x="138767" y="1632782"/>
                  </a:lnTo>
                  <a:lnTo>
                    <a:pt x="113926" y="1679791"/>
                  </a:lnTo>
                  <a:lnTo>
                    <a:pt x="89155" y="1727851"/>
                  </a:lnTo>
                  <a:lnTo>
                    <a:pt x="64462" y="1776974"/>
                  </a:lnTo>
                  <a:lnTo>
                    <a:pt x="39854" y="1827168"/>
                  </a:lnTo>
                  <a:lnTo>
                    <a:pt x="15341" y="1878443"/>
                  </a:lnTo>
                  <a:close/>
                </a:path>
                <a:path w="1417954" h="1878965">
                  <a:moveTo>
                    <a:pt x="1154953" y="447962"/>
                  </a:moveTo>
                  <a:lnTo>
                    <a:pt x="1125132" y="404265"/>
                  </a:lnTo>
                  <a:lnTo>
                    <a:pt x="1095027" y="361799"/>
                  </a:lnTo>
                  <a:lnTo>
                    <a:pt x="1064695" y="320545"/>
                  </a:lnTo>
                  <a:lnTo>
                    <a:pt x="1034193" y="280484"/>
                  </a:lnTo>
                  <a:lnTo>
                    <a:pt x="1003577" y="241598"/>
                  </a:lnTo>
                  <a:lnTo>
                    <a:pt x="972904" y="203867"/>
                  </a:lnTo>
                  <a:lnTo>
                    <a:pt x="1029660" y="160965"/>
                  </a:lnTo>
                  <a:lnTo>
                    <a:pt x="1082401" y="124067"/>
                  </a:lnTo>
                  <a:lnTo>
                    <a:pt x="1130748" y="92814"/>
                  </a:lnTo>
                  <a:lnTo>
                    <a:pt x="1174322" y="66844"/>
                  </a:lnTo>
                  <a:lnTo>
                    <a:pt x="1212744" y="45799"/>
                  </a:lnTo>
                  <a:lnTo>
                    <a:pt x="1245636" y="29318"/>
                  </a:lnTo>
                  <a:lnTo>
                    <a:pt x="1246318" y="29318"/>
                  </a:lnTo>
                  <a:lnTo>
                    <a:pt x="1246318" y="28636"/>
                  </a:lnTo>
                  <a:lnTo>
                    <a:pt x="1247000" y="28636"/>
                  </a:lnTo>
                  <a:lnTo>
                    <a:pt x="1274806" y="15916"/>
                  </a:lnTo>
                  <a:lnTo>
                    <a:pt x="1295580" y="7159"/>
                  </a:lnTo>
                  <a:lnTo>
                    <a:pt x="1308940" y="1981"/>
                  </a:lnTo>
                  <a:lnTo>
                    <a:pt x="1314501" y="0"/>
                  </a:lnTo>
                  <a:lnTo>
                    <a:pt x="1317986" y="8080"/>
                  </a:lnTo>
                  <a:lnTo>
                    <a:pt x="1340711" y="66892"/>
                  </a:lnTo>
                  <a:lnTo>
                    <a:pt x="1357685" y="114905"/>
                  </a:lnTo>
                  <a:lnTo>
                    <a:pt x="1376890" y="173509"/>
                  </a:lnTo>
                  <a:lnTo>
                    <a:pt x="1397260" y="241598"/>
                  </a:lnTo>
                  <a:lnTo>
                    <a:pt x="1417458" y="317051"/>
                  </a:lnTo>
                  <a:lnTo>
                    <a:pt x="1381346" y="331009"/>
                  </a:lnTo>
                  <a:lnTo>
                    <a:pt x="1341976" y="347809"/>
                  </a:lnTo>
                  <a:lnTo>
                    <a:pt x="1299501" y="367677"/>
                  </a:lnTo>
                  <a:lnTo>
                    <a:pt x="1254071" y="390840"/>
                  </a:lnTo>
                  <a:lnTo>
                    <a:pt x="1205837" y="417526"/>
                  </a:lnTo>
                  <a:lnTo>
                    <a:pt x="1154953" y="447962"/>
                  </a:lnTo>
                  <a:close/>
                </a:path>
              </a:pathLst>
            </a:custGeom>
            <a:solidFill>
              <a:srgbClr val="8E1F25"/>
            </a:solidFill>
          </p:spPr>
          <p:txBody>
            <a:bodyPr wrap="square" lIns="0" tIns="0" rIns="0" bIns="0" rtlCol="0"/>
            <a:lstStyle/>
            <a:p>
              <a:endParaRPr/>
            </a:p>
          </p:txBody>
        </p:sp>
        <p:sp>
          <p:nvSpPr>
            <p:cNvPr id="33" name="object 33"/>
            <p:cNvSpPr/>
            <p:nvPr/>
          </p:nvSpPr>
          <p:spPr>
            <a:xfrm>
              <a:off x="10455836" y="9112780"/>
              <a:ext cx="1916430" cy="862330"/>
            </a:xfrm>
            <a:custGeom>
              <a:avLst/>
              <a:gdLst/>
              <a:ahLst/>
              <a:cxnLst/>
              <a:rect l="l" t="t" r="r" b="b"/>
              <a:pathLst>
                <a:path w="1916429" h="862329">
                  <a:moveTo>
                    <a:pt x="0" y="861834"/>
                  </a:moveTo>
                  <a:lnTo>
                    <a:pt x="120268" y="598817"/>
                  </a:lnTo>
                  <a:lnTo>
                    <a:pt x="259010" y="468247"/>
                  </a:lnTo>
                  <a:lnTo>
                    <a:pt x="505012" y="431513"/>
                  </a:lnTo>
                  <a:lnTo>
                    <a:pt x="947062" y="450008"/>
                  </a:lnTo>
                  <a:lnTo>
                    <a:pt x="1404432" y="398679"/>
                  </a:lnTo>
                  <a:lnTo>
                    <a:pt x="1670741" y="241879"/>
                  </a:lnTo>
                  <a:lnTo>
                    <a:pt x="1794759" y="76642"/>
                  </a:lnTo>
                  <a:lnTo>
                    <a:pt x="1825261" y="0"/>
                  </a:lnTo>
                  <a:lnTo>
                    <a:pt x="1916360" y="533564"/>
                  </a:lnTo>
                  <a:lnTo>
                    <a:pt x="1858585" y="780951"/>
                  </a:lnTo>
                  <a:lnTo>
                    <a:pt x="1572610" y="804741"/>
                  </a:lnTo>
                  <a:lnTo>
                    <a:pt x="979109" y="667512"/>
                  </a:lnTo>
                  <a:lnTo>
                    <a:pt x="557460" y="628264"/>
                  </a:lnTo>
                  <a:lnTo>
                    <a:pt x="250743" y="702797"/>
                  </a:lnTo>
                  <a:lnTo>
                    <a:pt x="63431" y="808267"/>
                  </a:lnTo>
                  <a:lnTo>
                    <a:pt x="0" y="861834"/>
                  </a:lnTo>
                  <a:close/>
                </a:path>
              </a:pathLst>
            </a:custGeom>
            <a:solidFill>
              <a:srgbClr val="FAB920"/>
            </a:solidFill>
          </p:spPr>
          <p:txBody>
            <a:bodyPr wrap="square" lIns="0" tIns="0" rIns="0" bIns="0" rtlCol="0"/>
            <a:lstStyle/>
            <a:p>
              <a:endParaRPr/>
            </a:p>
          </p:txBody>
        </p:sp>
        <p:sp>
          <p:nvSpPr>
            <p:cNvPr id="34" name="object 34"/>
            <p:cNvSpPr/>
            <p:nvPr/>
          </p:nvSpPr>
          <p:spPr>
            <a:xfrm>
              <a:off x="12152231" y="9112780"/>
              <a:ext cx="137048" cy="216140"/>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10455836" y="9737337"/>
              <a:ext cx="653415" cy="237490"/>
            </a:xfrm>
            <a:custGeom>
              <a:avLst/>
              <a:gdLst/>
              <a:ahLst/>
              <a:cxnLst/>
              <a:rect l="l" t="t" r="r" b="b"/>
              <a:pathLst>
                <a:path w="653415" h="237490">
                  <a:moveTo>
                    <a:pt x="0" y="237277"/>
                  </a:moveTo>
                  <a:lnTo>
                    <a:pt x="137538" y="100101"/>
                  </a:lnTo>
                  <a:lnTo>
                    <a:pt x="251425" y="29659"/>
                  </a:lnTo>
                  <a:lnTo>
                    <a:pt x="402898" y="3707"/>
                  </a:lnTo>
                  <a:lnTo>
                    <a:pt x="653193" y="0"/>
                  </a:lnTo>
                  <a:lnTo>
                    <a:pt x="371065" y="37074"/>
                  </a:lnTo>
                  <a:lnTo>
                    <a:pt x="166537" y="118638"/>
                  </a:lnTo>
                  <a:lnTo>
                    <a:pt x="42039" y="200202"/>
                  </a:lnTo>
                  <a:lnTo>
                    <a:pt x="0" y="237277"/>
                  </a:lnTo>
                  <a:close/>
                </a:path>
              </a:pathLst>
            </a:custGeom>
            <a:solidFill>
              <a:srgbClr val="D3D1D1"/>
            </a:solidFill>
          </p:spPr>
          <p:txBody>
            <a:bodyPr wrap="square" lIns="0" tIns="0" rIns="0" bIns="0" rtlCol="0"/>
            <a:lstStyle/>
            <a:p>
              <a:endParaRPr/>
            </a:p>
          </p:txBody>
        </p:sp>
        <p:sp>
          <p:nvSpPr>
            <p:cNvPr id="36" name="object 36"/>
            <p:cNvSpPr/>
            <p:nvPr/>
          </p:nvSpPr>
          <p:spPr>
            <a:xfrm>
              <a:off x="10455836" y="9673245"/>
              <a:ext cx="1711325" cy="301625"/>
            </a:xfrm>
            <a:custGeom>
              <a:avLst/>
              <a:gdLst/>
              <a:ahLst/>
              <a:cxnLst/>
              <a:rect l="l" t="t" r="r" b="b"/>
              <a:pathLst>
                <a:path w="1711325" h="301625">
                  <a:moveTo>
                    <a:pt x="0" y="301369"/>
                  </a:moveTo>
                  <a:lnTo>
                    <a:pt x="23225" y="258517"/>
                  </a:lnTo>
                  <a:lnTo>
                    <a:pt x="54393" y="213200"/>
                  </a:lnTo>
                  <a:lnTo>
                    <a:pt x="101041" y="158195"/>
                  </a:lnTo>
                  <a:lnTo>
                    <a:pt x="165003" y="98183"/>
                  </a:lnTo>
                  <a:lnTo>
                    <a:pt x="116092" y="155137"/>
                  </a:lnTo>
                  <a:lnTo>
                    <a:pt x="83609" y="201992"/>
                  </a:lnTo>
                  <a:lnTo>
                    <a:pt x="65572" y="233761"/>
                  </a:lnTo>
                  <a:lnTo>
                    <a:pt x="60001" y="245459"/>
                  </a:lnTo>
                  <a:lnTo>
                    <a:pt x="197539" y="108283"/>
                  </a:lnTo>
                  <a:lnTo>
                    <a:pt x="311426" y="37841"/>
                  </a:lnTo>
                  <a:lnTo>
                    <a:pt x="462899" y="11889"/>
                  </a:lnTo>
                  <a:lnTo>
                    <a:pt x="713195" y="8181"/>
                  </a:lnTo>
                  <a:lnTo>
                    <a:pt x="755901" y="8953"/>
                  </a:lnTo>
                  <a:lnTo>
                    <a:pt x="799873" y="11346"/>
                  </a:lnTo>
                  <a:lnTo>
                    <a:pt x="845120" y="15481"/>
                  </a:lnTo>
                  <a:lnTo>
                    <a:pt x="891655" y="21476"/>
                  </a:lnTo>
                  <a:lnTo>
                    <a:pt x="939491" y="29451"/>
                  </a:lnTo>
                  <a:lnTo>
                    <a:pt x="988638" y="39526"/>
                  </a:lnTo>
                  <a:lnTo>
                    <a:pt x="1039110" y="51819"/>
                  </a:lnTo>
                  <a:lnTo>
                    <a:pt x="1092632" y="64477"/>
                  </a:lnTo>
                  <a:lnTo>
                    <a:pt x="1143937" y="75025"/>
                  </a:lnTo>
                  <a:lnTo>
                    <a:pt x="1193058" y="83521"/>
                  </a:lnTo>
                  <a:lnTo>
                    <a:pt x="1240033" y="90025"/>
                  </a:lnTo>
                  <a:lnTo>
                    <a:pt x="1284897" y="94597"/>
                  </a:lnTo>
                  <a:lnTo>
                    <a:pt x="1327685" y="97297"/>
                  </a:lnTo>
                  <a:lnTo>
                    <a:pt x="1368434" y="98183"/>
                  </a:lnTo>
                  <a:lnTo>
                    <a:pt x="1431584" y="95857"/>
                  </a:lnTo>
                  <a:lnTo>
                    <a:pt x="1489665" y="89095"/>
                  </a:lnTo>
                  <a:lnTo>
                    <a:pt x="1542867" y="78217"/>
                  </a:lnTo>
                  <a:lnTo>
                    <a:pt x="1591383" y="63547"/>
                  </a:lnTo>
                  <a:lnTo>
                    <a:pt x="1635402" y="45406"/>
                  </a:lnTo>
                  <a:lnTo>
                    <a:pt x="1675115" y="24116"/>
                  </a:lnTo>
                  <a:lnTo>
                    <a:pt x="1710713" y="0"/>
                  </a:lnTo>
                  <a:lnTo>
                    <a:pt x="1678847" y="32431"/>
                  </a:lnTo>
                  <a:lnTo>
                    <a:pt x="1642378" y="61945"/>
                  </a:lnTo>
                  <a:lnTo>
                    <a:pt x="1601023" y="88126"/>
                  </a:lnTo>
                  <a:lnTo>
                    <a:pt x="1554498" y="110557"/>
                  </a:lnTo>
                  <a:lnTo>
                    <a:pt x="1502518" y="128821"/>
                  </a:lnTo>
                  <a:lnTo>
                    <a:pt x="1444799" y="142502"/>
                  </a:lnTo>
                  <a:lnTo>
                    <a:pt x="1444117" y="142502"/>
                  </a:lnTo>
                  <a:lnTo>
                    <a:pt x="1412657" y="147477"/>
                  </a:lnTo>
                  <a:lnTo>
                    <a:pt x="1379599" y="151110"/>
                  </a:lnTo>
                  <a:lnTo>
                    <a:pt x="1344879" y="153337"/>
                  </a:lnTo>
                  <a:lnTo>
                    <a:pt x="1308433" y="154093"/>
                  </a:lnTo>
                  <a:lnTo>
                    <a:pt x="1267684" y="153205"/>
                  </a:lnTo>
                  <a:lnTo>
                    <a:pt x="1224896" y="150491"/>
                  </a:lnTo>
                  <a:lnTo>
                    <a:pt x="1180032" y="145881"/>
                  </a:lnTo>
                  <a:lnTo>
                    <a:pt x="1133057" y="139304"/>
                  </a:lnTo>
                  <a:lnTo>
                    <a:pt x="1083936" y="130686"/>
                  </a:lnTo>
                  <a:lnTo>
                    <a:pt x="1032631" y="119958"/>
                  </a:lnTo>
                  <a:lnTo>
                    <a:pt x="928852" y="95007"/>
                  </a:lnTo>
                  <a:lnTo>
                    <a:pt x="879788" y="85113"/>
                  </a:lnTo>
                  <a:lnTo>
                    <a:pt x="831940" y="77259"/>
                  </a:lnTo>
                  <a:lnTo>
                    <a:pt x="785333" y="71337"/>
                  </a:lnTo>
                  <a:lnTo>
                    <a:pt x="739991" y="67240"/>
                  </a:lnTo>
                  <a:lnTo>
                    <a:pt x="695936" y="64861"/>
                  </a:lnTo>
                  <a:lnTo>
                    <a:pt x="653193" y="64092"/>
                  </a:lnTo>
                  <a:lnTo>
                    <a:pt x="371065" y="101166"/>
                  </a:lnTo>
                  <a:lnTo>
                    <a:pt x="166537" y="182730"/>
                  </a:lnTo>
                  <a:lnTo>
                    <a:pt x="42039" y="264294"/>
                  </a:lnTo>
                  <a:lnTo>
                    <a:pt x="0" y="301369"/>
                  </a:lnTo>
                  <a:close/>
                </a:path>
              </a:pathLst>
            </a:custGeom>
            <a:solidFill>
              <a:srgbClr val="CD991B"/>
            </a:solidFill>
          </p:spPr>
          <p:txBody>
            <a:bodyPr wrap="square" lIns="0" tIns="0" rIns="0" bIns="0" rtlCol="0"/>
            <a:lstStyle/>
            <a:p>
              <a:endParaRPr/>
            </a:p>
          </p:txBody>
        </p:sp>
        <p:sp>
          <p:nvSpPr>
            <p:cNvPr id="37" name="object 37"/>
            <p:cNvSpPr/>
            <p:nvPr/>
          </p:nvSpPr>
          <p:spPr>
            <a:xfrm>
              <a:off x="10474245" y="9778673"/>
              <a:ext cx="2012950" cy="1062355"/>
            </a:xfrm>
            <a:custGeom>
              <a:avLst/>
              <a:gdLst/>
              <a:ahLst/>
              <a:cxnLst/>
              <a:rect l="l" t="t" r="r" b="b"/>
              <a:pathLst>
                <a:path w="2012950" h="1062354">
                  <a:moveTo>
                    <a:pt x="1656081" y="1062292"/>
                  </a:moveTo>
                  <a:lnTo>
                    <a:pt x="1395569" y="941789"/>
                  </a:lnTo>
                  <a:lnTo>
                    <a:pt x="947062" y="529356"/>
                  </a:lnTo>
                  <a:lnTo>
                    <a:pt x="600032" y="286550"/>
                  </a:lnTo>
                  <a:lnTo>
                    <a:pt x="296596" y="199776"/>
                  </a:lnTo>
                  <a:lnTo>
                    <a:pt x="81627" y="199041"/>
                  </a:lnTo>
                  <a:lnTo>
                    <a:pt x="0" y="214350"/>
                  </a:lnTo>
                  <a:lnTo>
                    <a:pt x="234656" y="45011"/>
                  </a:lnTo>
                  <a:lnTo>
                    <a:pt x="419837" y="0"/>
                  </a:lnTo>
                  <a:lnTo>
                    <a:pt x="651808" y="89607"/>
                  </a:lnTo>
                  <a:lnTo>
                    <a:pt x="1026837" y="324125"/>
                  </a:lnTo>
                  <a:lnTo>
                    <a:pt x="1449838" y="505332"/>
                  </a:lnTo>
                  <a:lnTo>
                    <a:pt x="1758867" y="500463"/>
                  </a:lnTo>
                  <a:lnTo>
                    <a:pt x="1948363" y="417994"/>
                  </a:lnTo>
                  <a:lnTo>
                    <a:pt x="2012764" y="366398"/>
                  </a:lnTo>
                  <a:lnTo>
                    <a:pt x="1828510" y="875587"/>
                  </a:lnTo>
                  <a:lnTo>
                    <a:pt x="1656081" y="1062292"/>
                  </a:lnTo>
                  <a:close/>
                </a:path>
              </a:pathLst>
            </a:custGeom>
            <a:solidFill>
              <a:srgbClr val="FAB920"/>
            </a:solidFill>
          </p:spPr>
          <p:txBody>
            <a:bodyPr wrap="square" lIns="0" tIns="0" rIns="0" bIns="0" rtlCol="0"/>
            <a:lstStyle/>
            <a:p>
              <a:endParaRPr/>
            </a:p>
          </p:txBody>
        </p:sp>
        <p:sp>
          <p:nvSpPr>
            <p:cNvPr id="38" name="object 38"/>
            <p:cNvSpPr/>
            <p:nvPr/>
          </p:nvSpPr>
          <p:spPr>
            <a:xfrm>
              <a:off x="12268142" y="10145072"/>
              <a:ext cx="218867" cy="124093"/>
            </a:xfrm>
            <a:prstGeom prst="rect">
              <a:avLst/>
            </a:prstGeom>
            <a:blipFill>
              <a:blip r:embed="rId6" cstate="print"/>
              <a:stretch>
                <a:fillRect/>
              </a:stretch>
            </a:blipFill>
          </p:spPr>
          <p:txBody>
            <a:bodyPr wrap="square" lIns="0" tIns="0" rIns="0" bIns="0" rtlCol="0"/>
            <a:lstStyle/>
            <a:p>
              <a:endParaRPr/>
            </a:p>
          </p:txBody>
        </p:sp>
        <p:sp>
          <p:nvSpPr>
            <p:cNvPr id="39" name="object 39"/>
            <p:cNvSpPr/>
            <p:nvPr/>
          </p:nvSpPr>
          <p:spPr>
            <a:xfrm>
              <a:off x="10474245" y="9974614"/>
              <a:ext cx="112395" cy="18415"/>
            </a:xfrm>
            <a:custGeom>
              <a:avLst/>
              <a:gdLst/>
              <a:ahLst/>
              <a:cxnLst/>
              <a:rect l="l" t="t" r="r" b="b"/>
              <a:pathLst>
                <a:path w="112395" h="18415">
                  <a:moveTo>
                    <a:pt x="0" y="18409"/>
                  </a:moveTo>
                  <a:lnTo>
                    <a:pt x="25142" y="11218"/>
                  </a:lnTo>
                  <a:lnTo>
                    <a:pt x="45171" y="6903"/>
                  </a:lnTo>
                  <a:lnTo>
                    <a:pt x="70569" y="3739"/>
                  </a:lnTo>
                  <a:lnTo>
                    <a:pt x="111820" y="0"/>
                  </a:lnTo>
                  <a:lnTo>
                    <a:pt x="64720" y="5465"/>
                  </a:lnTo>
                  <a:lnTo>
                    <a:pt x="29574" y="11505"/>
                  </a:lnTo>
                  <a:lnTo>
                    <a:pt x="7596" y="16395"/>
                  </a:lnTo>
                  <a:lnTo>
                    <a:pt x="0" y="18409"/>
                  </a:lnTo>
                  <a:close/>
                </a:path>
              </a:pathLst>
            </a:custGeom>
            <a:solidFill>
              <a:srgbClr val="8E1F25"/>
            </a:solidFill>
          </p:spPr>
          <p:txBody>
            <a:bodyPr wrap="square" lIns="0" tIns="0" rIns="0" bIns="0" rtlCol="0"/>
            <a:lstStyle/>
            <a:p>
              <a:endParaRPr/>
            </a:p>
          </p:txBody>
        </p:sp>
        <p:sp>
          <p:nvSpPr>
            <p:cNvPr id="40" name="object 40"/>
            <p:cNvSpPr/>
            <p:nvPr/>
          </p:nvSpPr>
          <p:spPr>
            <a:xfrm>
              <a:off x="10474245" y="9897567"/>
              <a:ext cx="1636395" cy="701040"/>
            </a:xfrm>
            <a:custGeom>
              <a:avLst/>
              <a:gdLst/>
              <a:ahLst/>
              <a:cxnLst/>
              <a:rect l="l" t="t" r="r" b="b"/>
              <a:pathLst>
                <a:path w="1636395" h="701040">
                  <a:moveTo>
                    <a:pt x="0" y="95456"/>
                  </a:moveTo>
                  <a:lnTo>
                    <a:pt x="41837" y="69317"/>
                  </a:lnTo>
                  <a:lnTo>
                    <a:pt x="91310" y="45284"/>
                  </a:lnTo>
                  <a:lnTo>
                    <a:pt x="158948" y="20531"/>
                  </a:lnTo>
                  <a:lnTo>
                    <a:pt x="244095" y="0"/>
                  </a:lnTo>
                  <a:lnTo>
                    <a:pt x="173259" y="25451"/>
                  </a:lnTo>
                  <a:lnTo>
                    <a:pt x="121792" y="50199"/>
                  </a:lnTo>
                  <a:lnTo>
                    <a:pt x="90395" y="68939"/>
                  </a:lnTo>
                  <a:lnTo>
                    <a:pt x="79774" y="76365"/>
                  </a:lnTo>
                  <a:lnTo>
                    <a:pt x="123230" y="76365"/>
                  </a:lnTo>
                  <a:lnTo>
                    <a:pt x="111820" y="77046"/>
                  </a:lnTo>
                  <a:lnTo>
                    <a:pt x="64720" y="82512"/>
                  </a:lnTo>
                  <a:lnTo>
                    <a:pt x="29574" y="88552"/>
                  </a:lnTo>
                  <a:lnTo>
                    <a:pt x="7596" y="93442"/>
                  </a:lnTo>
                  <a:lnTo>
                    <a:pt x="0" y="95456"/>
                  </a:lnTo>
                  <a:close/>
                </a:path>
                <a:path w="1636395" h="701040">
                  <a:moveTo>
                    <a:pt x="123230" y="76365"/>
                  </a:moveTo>
                  <a:lnTo>
                    <a:pt x="79774" y="76365"/>
                  </a:lnTo>
                  <a:lnTo>
                    <a:pt x="122537" y="64145"/>
                  </a:lnTo>
                  <a:lnTo>
                    <a:pt x="155968" y="57870"/>
                  </a:lnTo>
                  <a:lnTo>
                    <a:pt x="197326" y="55558"/>
                  </a:lnTo>
                  <a:lnTo>
                    <a:pt x="263868" y="55228"/>
                  </a:lnTo>
                  <a:lnTo>
                    <a:pt x="297104" y="55829"/>
                  </a:lnTo>
                  <a:lnTo>
                    <a:pt x="369832" y="61272"/>
                  </a:lnTo>
                  <a:lnTo>
                    <a:pt x="409053" y="66535"/>
                  </a:lnTo>
                  <a:lnTo>
                    <a:pt x="450000" y="73772"/>
                  </a:lnTo>
                  <a:lnTo>
                    <a:pt x="452468" y="74319"/>
                  </a:lnTo>
                  <a:lnTo>
                    <a:pt x="184094" y="74319"/>
                  </a:lnTo>
                  <a:lnTo>
                    <a:pt x="164651" y="74553"/>
                  </a:lnTo>
                  <a:lnTo>
                    <a:pt x="146167" y="75171"/>
                  </a:lnTo>
                  <a:lnTo>
                    <a:pt x="128578" y="76045"/>
                  </a:lnTo>
                  <a:lnTo>
                    <a:pt x="123230" y="76365"/>
                  </a:lnTo>
                  <a:close/>
                </a:path>
                <a:path w="1636395" h="701040">
                  <a:moveTo>
                    <a:pt x="1501391" y="700922"/>
                  </a:moveTo>
                  <a:lnTo>
                    <a:pt x="1430571" y="695276"/>
                  </a:lnTo>
                  <a:lnTo>
                    <a:pt x="1354626" y="677444"/>
                  </a:lnTo>
                  <a:lnTo>
                    <a:pt x="1314704" y="663540"/>
                  </a:lnTo>
                  <a:lnTo>
                    <a:pt x="1273467" y="646087"/>
                  </a:lnTo>
                  <a:lnTo>
                    <a:pt x="1230905" y="624917"/>
                  </a:lnTo>
                  <a:lnTo>
                    <a:pt x="1187005" y="599863"/>
                  </a:lnTo>
                  <a:lnTo>
                    <a:pt x="1141758" y="570757"/>
                  </a:lnTo>
                  <a:lnTo>
                    <a:pt x="1095151" y="537431"/>
                  </a:lnTo>
                  <a:lnTo>
                    <a:pt x="1047173" y="499718"/>
                  </a:lnTo>
                  <a:lnTo>
                    <a:pt x="997814" y="457451"/>
                  </a:lnTo>
                  <a:lnTo>
                    <a:pt x="947062" y="410462"/>
                  </a:lnTo>
                  <a:lnTo>
                    <a:pt x="945017" y="407734"/>
                  </a:lnTo>
                  <a:lnTo>
                    <a:pt x="944335" y="407734"/>
                  </a:lnTo>
                  <a:lnTo>
                    <a:pt x="893373" y="360794"/>
                  </a:lnTo>
                  <a:lnTo>
                    <a:pt x="843206" y="318866"/>
                  </a:lnTo>
                  <a:lnTo>
                    <a:pt x="793282" y="281070"/>
                  </a:lnTo>
                  <a:lnTo>
                    <a:pt x="743728" y="247207"/>
                  </a:lnTo>
                  <a:lnTo>
                    <a:pt x="694673" y="217078"/>
                  </a:lnTo>
                  <a:lnTo>
                    <a:pt x="646245" y="190483"/>
                  </a:lnTo>
                  <a:lnTo>
                    <a:pt x="598572" y="167225"/>
                  </a:lnTo>
                  <a:lnTo>
                    <a:pt x="551783" y="147102"/>
                  </a:lnTo>
                  <a:lnTo>
                    <a:pt x="506005" y="129918"/>
                  </a:lnTo>
                  <a:lnTo>
                    <a:pt x="461367" y="115472"/>
                  </a:lnTo>
                  <a:lnTo>
                    <a:pt x="417998" y="103566"/>
                  </a:lnTo>
                  <a:lnTo>
                    <a:pt x="376025" y="94001"/>
                  </a:lnTo>
                  <a:lnTo>
                    <a:pt x="335576" y="86577"/>
                  </a:lnTo>
                  <a:lnTo>
                    <a:pt x="296781" y="81096"/>
                  </a:lnTo>
                  <a:lnTo>
                    <a:pt x="224661" y="75166"/>
                  </a:lnTo>
                  <a:lnTo>
                    <a:pt x="191594" y="74319"/>
                  </a:lnTo>
                  <a:lnTo>
                    <a:pt x="452468" y="74319"/>
                  </a:lnTo>
                  <a:lnTo>
                    <a:pt x="492538" y="83196"/>
                  </a:lnTo>
                  <a:lnTo>
                    <a:pt x="536531" y="95016"/>
                  </a:lnTo>
                  <a:lnTo>
                    <a:pt x="581844" y="109443"/>
                  </a:lnTo>
                  <a:lnTo>
                    <a:pt x="628343" y="126688"/>
                  </a:lnTo>
                  <a:lnTo>
                    <a:pt x="675893" y="146962"/>
                  </a:lnTo>
                  <a:lnTo>
                    <a:pt x="724359" y="170475"/>
                  </a:lnTo>
                  <a:lnTo>
                    <a:pt x="773607" y="197437"/>
                  </a:lnTo>
                  <a:lnTo>
                    <a:pt x="823500" y="228060"/>
                  </a:lnTo>
                  <a:lnTo>
                    <a:pt x="873904" y="262554"/>
                  </a:lnTo>
                  <a:lnTo>
                    <a:pt x="924685" y="301130"/>
                  </a:lnTo>
                  <a:lnTo>
                    <a:pt x="975708" y="343999"/>
                  </a:lnTo>
                  <a:lnTo>
                    <a:pt x="1077589" y="438360"/>
                  </a:lnTo>
                  <a:lnTo>
                    <a:pt x="1126948" y="480627"/>
                  </a:lnTo>
                  <a:lnTo>
                    <a:pt x="1174925" y="518340"/>
                  </a:lnTo>
                  <a:lnTo>
                    <a:pt x="1221532" y="551665"/>
                  </a:lnTo>
                  <a:lnTo>
                    <a:pt x="1266779" y="580772"/>
                  </a:lnTo>
                  <a:lnTo>
                    <a:pt x="1310679" y="605826"/>
                  </a:lnTo>
                  <a:lnTo>
                    <a:pt x="1353241" y="626996"/>
                  </a:lnTo>
                  <a:lnTo>
                    <a:pt x="1394478" y="644449"/>
                  </a:lnTo>
                  <a:lnTo>
                    <a:pt x="1434400" y="658353"/>
                  </a:lnTo>
                  <a:lnTo>
                    <a:pt x="1473018" y="668876"/>
                  </a:lnTo>
                  <a:lnTo>
                    <a:pt x="1546390" y="680447"/>
                  </a:lnTo>
                  <a:lnTo>
                    <a:pt x="1581165" y="681830"/>
                  </a:lnTo>
                  <a:lnTo>
                    <a:pt x="1624685" y="681830"/>
                  </a:lnTo>
                  <a:lnTo>
                    <a:pt x="1604560" y="687690"/>
                  </a:lnTo>
                  <a:lnTo>
                    <a:pt x="1571449" y="694785"/>
                  </a:lnTo>
                  <a:lnTo>
                    <a:pt x="1537059" y="699324"/>
                  </a:lnTo>
                  <a:lnTo>
                    <a:pt x="1501391" y="700922"/>
                  </a:lnTo>
                  <a:close/>
                </a:path>
                <a:path w="1636395" h="701040">
                  <a:moveTo>
                    <a:pt x="1624685" y="681830"/>
                  </a:moveTo>
                  <a:lnTo>
                    <a:pt x="1581165" y="681830"/>
                  </a:lnTo>
                  <a:lnTo>
                    <a:pt x="1595356" y="681585"/>
                  </a:lnTo>
                  <a:lnTo>
                    <a:pt x="1609291" y="680893"/>
                  </a:lnTo>
                  <a:lnTo>
                    <a:pt x="1622970" y="679817"/>
                  </a:lnTo>
                  <a:lnTo>
                    <a:pt x="1636393" y="678421"/>
                  </a:lnTo>
                  <a:lnTo>
                    <a:pt x="1624685" y="681830"/>
                  </a:lnTo>
                  <a:close/>
                </a:path>
              </a:pathLst>
            </a:custGeom>
            <a:solidFill>
              <a:srgbClr val="CD991B"/>
            </a:solidFill>
          </p:spPr>
          <p:txBody>
            <a:bodyPr wrap="square" lIns="0" tIns="0" rIns="0" bIns="0" rtlCol="0"/>
            <a:lstStyle/>
            <a:p>
              <a:endParaRPr/>
            </a:p>
          </p:txBody>
        </p:sp>
        <p:sp>
          <p:nvSpPr>
            <p:cNvPr id="41" name="object 41"/>
            <p:cNvSpPr/>
            <p:nvPr/>
          </p:nvSpPr>
          <p:spPr>
            <a:xfrm>
              <a:off x="9218398" y="9744156"/>
              <a:ext cx="1392555" cy="615950"/>
            </a:xfrm>
            <a:custGeom>
              <a:avLst/>
              <a:gdLst/>
              <a:ahLst/>
              <a:cxnLst/>
              <a:rect l="l" t="t" r="r" b="b"/>
              <a:pathLst>
                <a:path w="1392554" h="615950">
                  <a:moveTo>
                    <a:pt x="710382" y="615693"/>
                  </a:moveTo>
                  <a:lnTo>
                    <a:pt x="654499" y="614157"/>
                  </a:lnTo>
                  <a:lnTo>
                    <a:pt x="599562" y="609659"/>
                  </a:lnTo>
                  <a:lnTo>
                    <a:pt x="545679" y="602367"/>
                  </a:lnTo>
                  <a:lnTo>
                    <a:pt x="492960" y="592445"/>
                  </a:lnTo>
                  <a:lnTo>
                    <a:pt x="441513" y="580061"/>
                  </a:lnTo>
                  <a:lnTo>
                    <a:pt x="391449" y="565379"/>
                  </a:lnTo>
                  <a:lnTo>
                    <a:pt x="342875" y="548566"/>
                  </a:lnTo>
                  <a:lnTo>
                    <a:pt x="295902" y="529789"/>
                  </a:lnTo>
                  <a:lnTo>
                    <a:pt x="250637" y="509213"/>
                  </a:lnTo>
                  <a:lnTo>
                    <a:pt x="207191" y="487003"/>
                  </a:lnTo>
                  <a:lnTo>
                    <a:pt x="165672" y="463328"/>
                  </a:lnTo>
                  <a:lnTo>
                    <a:pt x="126189" y="438351"/>
                  </a:lnTo>
                  <a:lnTo>
                    <a:pt x="88852" y="412240"/>
                  </a:lnTo>
                  <a:lnTo>
                    <a:pt x="53770" y="385161"/>
                  </a:lnTo>
                  <a:lnTo>
                    <a:pt x="21051" y="357279"/>
                  </a:lnTo>
                  <a:lnTo>
                    <a:pt x="0" y="255857"/>
                  </a:lnTo>
                  <a:lnTo>
                    <a:pt x="17887" y="199648"/>
                  </a:lnTo>
                  <a:lnTo>
                    <a:pt x="94007" y="202503"/>
                  </a:lnTo>
                  <a:lnTo>
                    <a:pt x="26346" y="146028"/>
                  </a:lnTo>
                  <a:lnTo>
                    <a:pt x="12954" y="106109"/>
                  </a:lnTo>
                  <a:lnTo>
                    <a:pt x="62078" y="63761"/>
                  </a:lnTo>
                  <a:lnTo>
                    <a:pt x="181963" y="0"/>
                  </a:lnTo>
                  <a:lnTo>
                    <a:pt x="223424" y="12804"/>
                  </a:lnTo>
                  <a:lnTo>
                    <a:pt x="262677" y="28022"/>
                  </a:lnTo>
                  <a:lnTo>
                    <a:pt x="300898" y="44887"/>
                  </a:lnTo>
                  <a:lnTo>
                    <a:pt x="339261" y="62634"/>
                  </a:lnTo>
                  <a:lnTo>
                    <a:pt x="378938" y="80498"/>
                  </a:lnTo>
                  <a:lnTo>
                    <a:pt x="421106" y="97713"/>
                  </a:lnTo>
                  <a:lnTo>
                    <a:pt x="466937" y="113514"/>
                  </a:lnTo>
                  <a:lnTo>
                    <a:pt x="517606" y="127137"/>
                  </a:lnTo>
                  <a:lnTo>
                    <a:pt x="574287" y="137814"/>
                  </a:lnTo>
                  <a:lnTo>
                    <a:pt x="638155" y="144782"/>
                  </a:lnTo>
                  <a:lnTo>
                    <a:pt x="710382" y="147275"/>
                  </a:lnTo>
                  <a:lnTo>
                    <a:pt x="781989" y="146155"/>
                  </a:lnTo>
                  <a:lnTo>
                    <a:pt x="846953" y="142843"/>
                  </a:lnTo>
                  <a:lnTo>
                    <a:pt x="905869" y="137413"/>
                  </a:lnTo>
                  <a:lnTo>
                    <a:pt x="959329" y="129940"/>
                  </a:lnTo>
                  <a:lnTo>
                    <a:pt x="1007926" y="120496"/>
                  </a:lnTo>
                  <a:lnTo>
                    <a:pt x="1052254" y="109156"/>
                  </a:lnTo>
                  <a:lnTo>
                    <a:pt x="1092906" y="95993"/>
                  </a:lnTo>
                  <a:lnTo>
                    <a:pt x="1130476" y="81082"/>
                  </a:lnTo>
                  <a:lnTo>
                    <a:pt x="1165556" y="64495"/>
                  </a:lnTo>
                  <a:lnTo>
                    <a:pt x="1230619" y="26591"/>
                  </a:lnTo>
                  <a:lnTo>
                    <a:pt x="1246045" y="42507"/>
                  </a:lnTo>
                  <a:lnTo>
                    <a:pt x="1275790" y="86933"/>
                  </a:lnTo>
                  <a:lnTo>
                    <a:pt x="1295052" y="154882"/>
                  </a:lnTo>
                  <a:lnTo>
                    <a:pt x="1279029" y="241368"/>
                  </a:lnTo>
                  <a:lnTo>
                    <a:pt x="1366356" y="282491"/>
                  </a:lnTo>
                  <a:lnTo>
                    <a:pt x="1392128" y="319778"/>
                  </a:lnTo>
                  <a:lnTo>
                    <a:pt x="1353338" y="374452"/>
                  </a:lnTo>
                  <a:lnTo>
                    <a:pt x="1246983" y="467735"/>
                  </a:lnTo>
                  <a:lnTo>
                    <a:pt x="1208455" y="499436"/>
                  </a:lnTo>
                  <a:lnTo>
                    <a:pt x="1171438" y="526281"/>
                  </a:lnTo>
                  <a:lnTo>
                    <a:pt x="1135141" y="548671"/>
                  </a:lnTo>
                  <a:lnTo>
                    <a:pt x="1098773" y="567005"/>
                  </a:lnTo>
                  <a:lnTo>
                    <a:pt x="1061543" y="581684"/>
                  </a:lnTo>
                  <a:lnTo>
                    <a:pt x="1022660" y="593107"/>
                  </a:lnTo>
                  <a:lnTo>
                    <a:pt x="981335" y="601675"/>
                  </a:lnTo>
                  <a:lnTo>
                    <a:pt x="936775" y="607789"/>
                  </a:lnTo>
                  <a:lnTo>
                    <a:pt x="888191" y="611847"/>
                  </a:lnTo>
                  <a:lnTo>
                    <a:pt x="834791" y="614250"/>
                  </a:lnTo>
                  <a:lnTo>
                    <a:pt x="775785" y="615399"/>
                  </a:lnTo>
                  <a:lnTo>
                    <a:pt x="710382" y="615693"/>
                  </a:lnTo>
                  <a:close/>
                </a:path>
              </a:pathLst>
            </a:custGeom>
            <a:solidFill>
              <a:srgbClr val="FAB920"/>
            </a:solidFill>
          </p:spPr>
          <p:txBody>
            <a:bodyPr wrap="square" lIns="0" tIns="0" rIns="0" bIns="0" rtlCol="0"/>
            <a:lstStyle/>
            <a:p>
              <a:endParaRPr/>
            </a:p>
          </p:txBody>
        </p:sp>
        <p:sp>
          <p:nvSpPr>
            <p:cNvPr id="42" name="object 42"/>
            <p:cNvSpPr/>
            <p:nvPr/>
          </p:nvSpPr>
          <p:spPr>
            <a:xfrm>
              <a:off x="2923427" y="4239940"/>
              <a:ext cx="4143375" cy="4532630"/>
            </a:xfrm>
            <a:custGeom>
              <a:avLst/>
              <a:gdLst/>
              <a:ahLst/>
              <a:cxnLst/>
              <a:rect l="l" t="t" r="r" b="b"/>
              <a:pathLst>
                <a:path w="4143375" h="4532630">
                  <a:moveTo>
                    <a:pt x="657303" y="4532606"/>
                  </a:moveTo>
                  <a:lnTo>
                    <a:pt x="7314" y="1590847"/>
                  </a:lnTo>
                  <a:lnTo>
                    <a:pt x="2980" y="1561459"/>
                  </a:lnTo>
                  <a:lnTo>
                    <a:pt x="568" y="1533931"/>
                  </a:lnTo>
                  <a:lnTo>
                    <a:pt x="0" y="1508196"/>
                  </a:lnTo>
                  <a:lnTo>
                    <a:pt x="1194" y="1484188"/>
                  </a:lnTo>
                  <a:lnTo>
                    <a:pt x="8558" y="1441079"/>
                  </a:lnTo>
                  <a:lnTo>
                    <a:pt x="22026" y="1404065"/>
                  </a:lnTo>
                  <a:lnTo>
                    <a:pt x="52285" y="1358793"/>
                  </a:lnTo>
                  <a:lnTo>
                    <a:pt x="92711" y="1324202"/>
                  </a:lnTo>
                  <a:lnTo>
                    <a:pt x="141164" y="1298470"/>
                  </a:lnTo>
                  <a:lnTo>
                    <a:pt x="195504" y="1279779"/>
                  </a:lnTo>
                  <a:lnTo>
                    <a:pt x="233944" y="1270331"/>
                  </a:lnTo>
                  <a:lnTo>
                    <a:pt x="273416" y="1262663"/>
                  </a:lnTo>
                  <a:lnTo>
                    <a:pt x="313285" y="1256237"/>
                  </a:lnTo>
                  <a:lnTo>
                    <a:pt x="391678" y="1244953"/>
                  </a:lnTo>
                  <a:lnTo>
                    <a:pt x="410534" y="1242065"/>
                  </a:lnTo>
                  <a:lnTo>
                    <a:pt x="464052" y="1232164"/>
                  </a:lnTo>
                  <a:lnTo>
                    <a:pt x="511330" y="1218989"/>
                  </a:lnTo>
                  <a:lnTo>
                    <a:pt x="550230" y="1200721"/>
                  </a:lnTo>
                  <a:lnTo>
                    <a:pt x="585363" y="1165296"/>
                  </a:lnTo>
                  <a:lnTo>
                    <a:pt x="596388" y="1128066"/>
                  </a:lnTo>
                  <a:lnTo>
                    <a:pt x="596722" y="1113265"/>
                  </a:lnTo>
                  <a:lnTo>
                    <a:pt x="595253" y="1097158"/>
                  </a:lnTo>
                  <a:lnTo>
                    <a:pt x="579236" y="1040317"/>
                  </a:lnTo>
                  <a:lnTo>
                    <a:pt x="558091" y="994650"/>
                  </a:lnTo>
                  <a:lnTo>
                    <a:pt x="527832" y="942136"/>
                  </a:lnTo>
                  <a:lnTo>
                    <a:pt x="487825" y="882234"/>
                  </a:lnTo>
                  <a:lnTo>
                    <a:pt x="463968" y="849345"/>
                  </a:lnTo>
                  <a:lnTo>
                    <a:pt x="437437" y="814407"/>
                  </a:lnTo>
                  <a:lnTo>
                    <a:pt x="408152" y="777353"/>
                  </a:lnTo>
                  <a:lnTo>
                    <a:pt x="376033" y="738115"/>
                  </a:lnTo>
                  <a:lnTo>
                    <a:pt x="341002" y="696626"/>
                  </a:lnTo>
                  <a:lnTo>
                    <a:pt x="388080" y="703314"/>
                  </a:lnTo>
                  <a:lnTo>
                    <a:pt x="435600" y="708514"/>
                  </a:lnTo>
                  <a:lnTo>
                    <a:pt x="483369" y="712261"/>
                  </a:lnTo>
                  <a:lnTo>
                    <a:pt x="531193" y="714592"/>
                  </a:lnTo>
                  <a:lnTo>
                    <a:pt x="578879" y="715542"/>
                  </a:lnTo>
                  <a:lnTo>
                    <a:pt x="626234" y="715148"/>
                  </a:lnTo>
                  <a:lnTo>
                    <a:pt x="673064" y="713445"/>
                  </a:lnTo>
                  <a:lnTo>
                    <a:pt x="719176" y="710469"/>
                  </a:lnTo>
                  <a:lnTo>
                    <a:pt x="764377" y="706257"/>
                  </a:lnTo>
                  <a:lnTo>
                    <a:pt x="808472" y="700845"/>
                  </a:lnTo>
                  <a:lnTo>
                    <a:pt x="851269" y="694267"/>
                  </a:lnTo>
                  <a:lnTo>
                    <a:pt x="892574" y="686562"/>
                  </a:lnTo>
                  <a:lnTo>
                    <a:pt x="932195" y="677763"/>
                  </a:lnTo>
                  <a:lnTo>
                    <a:pt x="969936" y="667908"/>
                  </a:lnTo>
                  <a:lnTo>
                    <a:pt x="1039010" y="645172"/>
                  </a:lnTo>
                  <a:lnTo>
                    <a:pt x="1098249" y="618641"/>
                  </a:lnTo>
                  <a:lnTo>
                    <a:pt x="1146106" y="588603"/>
                  </a:lnTo>
                  <a:lnTo>
                    <a:pt x="1181033" y="555346"/>
                  </a:lnTo>
                  <a:lnTo>
                    <a:pt x="1201483" y="519157"/>
                  </a:lnTo>
                  <a:lnTo>
                    <a:pt x="1205910" y="480326"/>
                  </a:lnTo>
                  <a:lnTo>
                    <a:pt x="1201631" y="460009"/>
                  </a:lnTo>
                  <a:lnTo>
                    <a:pt x="1179121" y="417752"/>
                  </a:lnTo>
                  <a:lnTo>
                    <a:pt x="1136720" y="373572"/>
                  </a:lnTo>
                  <a:lnTo>
                    <a:pt x="1072879" y="327756"/>
                  </a:lnTo>
                  <a:lnTo>
                    <a:pt x="1863577" y="365168"/>
                  </a:lnTo>
                  <a:lnTo>
                    <a:pt x="2161593" y="242655"/>
                  </a:lnTo>
                  <a:lnTo>
                    <a:pt x="2182393" y="80753"/>
                  </a:lnTo>
                  <a:lnTo>
                    <a:pt x="2141445" y="0"/>
                  </a:lnTo>
                  <a:lnTo>
                    <a:pt x="3152657" y="327812"/>
                  </a:lnTo>
                  <a:lnTo>
                    <a:pt x="3763094" y="990964"/>
                  </a:lnTo>
                  <a:lnTo>
                    <a:pt x="4063102" y="1642955"/>
                  </a:lnTo>
                  <a:lnTo>
                    <a:pt x="4143027" y="1937285"/>
                  </a:lnTo>
                  <a:lnTo>
                    <a:pt x="3544789" y="4472605"/>
                  </a:lnTo>
                  <a:lnTo>
                    <a:pt x="657303" y="4532606"/>
                  </a:lnTo>
                  <a:close/>
                </a:path>
              </a:pathLst>
            </a:custGeom>
            <a:solidFill>
              <a:srgbClr val="DEDBCB"/>
            </a:solidFill>
          </p:spPr>
          <p:txBody>
            <a:bodyPr wrap="square" lIns="0" tIns="0" rIns="0" bIns="0" rtlCol="0"/>
            <a:lstStyle/>
            <a:p>
              <a:endParaRPr/>
            </a:p>
          </p:txBody>
        </p:sp>
        <p:sp>
          <p:nvSpPr>
            <p:cNvPr id="43" name="object 43"/>
            <p:cNvSpPr/>
            <p:nvPr/>
          </p:nvSpPr>
          <p:spPr>
            <a:xfrm>
              <a:off x="2922424" y="5198730"/>
              <a:ext cx="3505835" cy="3574415"/>
            </a:xfrm>
            <a:custGeom>
              <a:avLst/>
              <a:gdLst/>
              <a:ahLst/>
              <a:cxnLst/>
              <a:rect l="l" t="t" r="r" b="b"/>
              <a:pathLst>
                <a:path w="3505835" h="3574415">
                  <a:moveTo>
                    <a:pt x="3491110" y="3573816"/>
                  </a:moveTo>
                  <a:lnTo>
                    <a:pt x="2694799" y="3573816"/>
                  </a:lnTo>
                  <a:lnTo>
                    <a:pt x="2716468" y="3563343"/>
                  </a:lnTo>
                  <a:lnTo>
                    <a:pt x="2738002" y="3552423"/>
                  </a:lnTo>
                  <a:lnTo>
                    <a:pt x="2759395" y="3541120"/>
                  </a:lnTo>
                  <a:lnTo>
                    <a:pt x="2780642" y="3529497"/>
                  </a:lnTo>
                  <a:lnTo>
                    <a:pt x="3505223" y="3514496"/>
                  </a:lnTo>
                  <a:lnTo>
                    <a:pt x="3491110" y="3573816"/>
                  </a:lnTo>
                  <a:close/>
                </a:path>
                <a:path w="3505835" h="3574415">
                  <a:moveTo>
                    <a:pt x="1451822" y="3573816"/>
                  </a:moveTo>
                  <a:lnTo>
                    <a:pt x="658307" y="3573816"/>
                  </a:lnTo>
                  <a:lnTo>
                    <a:pt x="1419435" y="3558134"/>
                  </a:lnTo>
                  <a:lnTo>
                    <a:pt x="1427516" y="3562118"/>
                  </a:lnTo>
                  <a:lnTo>
                    <a:pt x="1443703" y="3569831"/>
                  </a:lnTo>
                  <a:lnTo>
                    <a:pt x="1451822" y="3573816"/>
                  </a:lnTo>
                  <a:close/>
                </a:path>
                <a:path w="3505835" h="3574415">
                  <a:moveTo>
                    <a:pt x="8318" y="631988"/>
                  </a:moveTo>
                  <a:lnTo>
                    <a:pt x="6123" y="619482"/>
                  </a:lnTo>
                  <a:lnTo>
                    <a:pt x="4031" y="607281"/>
                  </a:lnTo>
                  <a:lnTo>
                    <a:pt x="0" y="583442"/>
                  </a:lnTo>
                  <a:lnTo>
                    <a:pt x="681" y="583578"/>
                  </a:lnTo>
                  <a:lnTo>
                    <a:pt x="1431" y="583783"/>
                  </a:lnTo>
                  <a:lnTo>
                    <a:pt x="2181" y="583919"/>
                  </a:lnTo>
                  <a:lnTo>
                    <a:pt x="3217" y="595467"/>
                  </a:lnTo>
                  <a:lnTo>
                    <a:pt x="4585" y="607315"/>
                  </a:lnTo>
                  <a:lnTo>
                    <a:pt x="6289" y="619504"/>
                  </a:lnTo>
                  <a:lnTo>
                    <a:pt x="8318" y="631988"/>
                  </a:lnTo>
                  <a:close/>
                </a:path>
                <a:path w="3505835" h="3574415">
                  <a:moveTo>
                    <a:pt x="336892" y="277573"/>
                  </a:moveTo>
                  <a:lnTo>
                    <a:pt x="336006" y="277368"/>
                  </a:lnTo>
                  <a:lnTo>
                    <a:pt x="336892" y="277573"/>
                  </a:lnTo>
                  <a:close/>
                </a:path>
                <a:path w="3505835" h="3574415">
                  <a:moveTo>
                    <a:pt x="348210" y="292505"/>
                  </a:moveTo>
                  <a:lnTo>
                    <a:pt x="344460" y="287528"/>
                  </a:lnTo>
                  <a:lnTo>
                    <a:pt x="336824" y="277573"/>
                  </a:lnTo>
                  <a:lnTo>
                    <a:pt x="367890" y="285521"/>
                  </a:lnTo>
                  <a:lnTo>
                    <a:pt x="378552" y="288141"/>
                  </a:lnTo>
                  <a:lnTo>
                    <a:pt x="348210" y="292505"/>
                  </a:lnTo>
                  <a:close/>
                </a:path>
                <a:path w="3505835" h="3574415">
                  <a:moveTo>
                    <a:pt x="552964" y="30068"/>
                  </a:moveTo>
                  <a:lnTo>
                    <a:pt x="546253" y="22666"/>
                  </a:lnTo>
                  <a:lnTo>
                    <a:pt x="539612" y="15187"/>
                  </a:lnTo>
                  <a:lnTo>
                    <a:pt x="532983" y="7632"/>
                  </a:lnTo>
                  <a:lnTo>
                    <a:pt x="526373" y="0"/>
                  </a:lnTo>
                  <a:lnTo>
                    <a:pt x="533029" y="7641"/>
                  </a:lnTo>
                  <a:lnTo>
                    <a:pt x="539691" y="15213"/>
                  </a:lnTo>
                  <a:lnTo>
                    <a:pt x="546342" y="22695"/>
                  </a:lnTo>
                  <a:lnTo>
                    <a:pt x="552964" y="30068"/>
                  </a:lnTo>
                  <a:close/>
                </a:path>
                <a:path w="3505835" h="3574415">
                  <a:moveTo>
                    <a:pt x="560396" y="38250"/>
                  </a:moveTo>
                  <a:lnTo>
                    <a:pt x="557942" y="35523"/>
                  </a:lnTo>
                  <a:lnTo>
                    <a:pt x="555419" y="32796"/>
                  </a:lnTo>
                  <a:lnTo>
                    <a:pt x="552964" y="30068"/>
                  </a:lnTo>
                  <a:lnTo>
                    <a:pt x="555010" y="30068"/>
                  </a:lnTo>
                  <a:lnTo>
                    <a:pt x="556033" y="30000"/>
                  </a:lnTo>
                  <a:lnTo>
                    <a:pt x="557533" y="32796"/>
                  </a:lnTo>
                  <a:lnTo>
                    <a:pt x="560396" y="38250"/>
                  </a:lnTo>
                  <a:close/>
                </a:path>
              </a:pathLst>
            </a:custGeom>
            <a:solidFill>
              <a:srgbClr val="ECECEC"/>
            </a:solidFill>
          </p:spPr>
          <p:txBody>
            <a:bodyPr wrap="square" lIns="0" tIns="0" rIns="0" bIns="0" rtlCol="0"/>
            <a:lstStyle/>
            <a:p>
              <a:endParaRPr/>
            </a:p>
          </p:txBody>
        </p:sp>
        <p:sp>
          <p:nvSpPr>
            <p:cNvPr id="44" name="object 44"/>
            <p:cNvSpPr/>
            <p:nvPr/>
          </p:nvSpPr>
          <p:spPr>
            <a:xfrm>
              <a:off x="2924606" y="4666834"/>
              <a:ext cx="4023360" cy="4105910"/>
            </a:xfrm>
            <a:custGeom>
              <a:avLst/>
              <a:gdLst/>
              <a:ahLst/>
              <a:cxnLst/>
              <a:rect l="l" t="t" r="r" b="b"/>
              <a:pathLst>
                <a:path w="4023359" h="4105909">
                  <a:moveTo>
                    <a:pt x="637295" y="3290856"/>
                  </a:moveTo>
                  <a:lnTo>
                    <a:pt x="493577" y="3290856"/>
                  </a:lnTo>
                  <a:lnTo>
                    <a:pt x="493577" y="2948304"/>
                  </a:lnTo>
                  <a:lnTo>
                    <a:pt x="489281" y="2920894"/>
                  </a:lnTo>
                  <a:lnTo>
                    <a:pt x="504980" y="2971560"/>
                  </a:lnTo>
                  <a:lnTo>
                    <a:pt x="521802" y="3021571"/>
                  </a:lnTo>
                  <a:lnTo>
                    <a:pt x="539731" y="3070905"/>
                  </a:lnTo>
                  <a:lnTo>
                    <a:pt x="558749" y="3119542"/>
                  </a:lnTo>
                  <a:lnTo>
                    <a:pt x="578836" y="3167459"/>
                  </a:lnTo>
                  <a:lnTo>
                    <a:pt x="599975" y="3214636"/>
                  </a:lnTo>
                  <a:lnTo>
                    <a:pt x="622148" y="3261050"/>
                  </a:lnTo>
                  <a:lnTo>
                    <a:pt x="637295" y="3290856"/>
                  </a:lnTo>
                  <a:close/>
                </a:path>
                <a:path w="4023359" h="4105909">
                  <a:moveTo>
                    <a:pt x="656125" y="4105712"/>
                  </a:moveTo>
                  <a:lnTo>
                    <a:pt x="426826" y="3067761"/>
                  </a:lnTo>
                  <a:lnTo>
                    <a:pt x="493577" y="3290856"/>
                  </a:lnTo>
                  <a:lnTo>
                    <a:pt x="637295" y="3290856"/>
                  </a:lnTo>
                  <a:lnTo>
                    <a:pt x="669522" y="3351503"/>
                  </a:lnTo>
                  <a:lnTo>
                    <a:pt x="694687" y="3395499"/>
                  </a:lnTo>
                  <a:lnTo>
                    <a:pt x="720814" y="3438646"/>
                  </a:lnTo>
                  <a:lnTo>
                    <a:pt x="747883" y="3480923"/>
                  </a:lnTo>
                  <a:lnTo>
                    <a:pt x="775878" y="3522307"/>
                  </a:lnTo>
                  <a:lnTo>
                    <a:pt x="804779" y="3562778"/>
                  </a:lnTo>
                  <a:lnTo>
                    <a:pt x="834568" y="3602313"/>
                  </a:lnTo>
                  <a:lnTo>
                    <a:pt x="865229" y="3640891"/>
                  </a:lnTo>
                  <a:lnTo>
                    <a:pt x="896741" y="3678490"/>
                  </a:lnTo>
                  <a:lnTo>
                    <a:pt x="929088" y="3715089"/>
                  </a:lnTo>
                  <a:lnTo>
                    <a:pt x="962251" y="3750667"/>
                  </a:lnTo>
                  <a:lnTo>
                    <a:pt x="996211" y="3785201"/>
                  </a:lnTo>
                  <a:lnTo>
                    <a:pt x="1030952" y="3818670"/>
                  </a:lnTo>
                  <a:lnTo>
                    <a:pt x="1066454" y="3851052"/>
                  </a:lnTo>
                  <a:lnTo>
                    <a:pt x="1102699" y="3882326"/>
                  </a:lnTo>
                  <a:lnTo>
                    <a:pt x="1139670" y="3912470"/>
                  </a:lnTo>
                  <a:lnTo>
                    <a:pt x="1177348" y="3941463"/>
                  </a:lnTo>
                  <a:lnTo>
                    <a:pt x="1215716" y="3969283"/>
                  </a:lnTo>
                  <a:lnTo>
                    <a:pt x="1254754" y="3995908"/>
                  </a:lnTo>
                  <a:lnTo>
                    <a:pt x="1294445" y="4021317"/>
                  </a:lnTo>
                  <a:lnTo>
                    <a:pt x="1334770" y="4045488"/>
                  </a:lnTo>
                  <a:lnTo>
                    <a:pt x="1375713" y="4068399"/>
                  </a:lnTo>
                  <a:lnTo>
                    <a:pt x="1417253" y="4090030"/>
                  </a:lnTo>
                  <a:lnTo>
                    <a:pt x="656125" y="4105712"/>
                  </a:lnTo>
                  <a:close/>
                </a:path>
                <a:path w="4023359" h="4105909">
                  <a:moveTo>
                    <a:pt x="2932376" y="263800"/>
                  </a:moveTo>
                  <a:lnTo>
                    <a:pt x="2399362" y="263800"/>
                  </a:lnTo>
                  <a:lnTo>
                    <a:pt x="2423757" y="260949"/>
                  </a:lnTo>
                  <a:lnTo>
                    <a:pt x="2444175" y="252038"/>
                  </a:lnTo>
                  <a:lnTo>
                    <a:pt x="2460478" y="236531"/>
                  </a:lnTo>
                  <a:lnTo>
                    <a:pt x="2472523" y="213890"/>
                  </a:lnTo>
                  <a:lnTo>
                    <a:pt x="2483848" y="164400"/>
                  </a:lnTo>
                  <a:lnTo>
                    <a:pt x="2483253" y="111598"/>
                  </a:lnTo>
                  <a:lnTo>
                    <a:pt x="2472417" y="56470"/>
                  </a:lnTo>
                  <a:lnTo>
                    <a:pt x="2453022" y="0"/>
                  </a:lnTo>
                  <a:lnTo>
                    <a:pt x="2932376" y="263800"/>
                  </a:lnTo>
                  <a:close/>
                </a:path>
                <a:path w="4023359" h="4105909">
                  <a:moveTo>
                    <a:pt x="2778460" y="4061393"/>
                  </a:moveTo>
                  <a:lnTo>
                    <a:pt x="2817189" y="4039343"/>
                  </a:lnTo>
                  <a:lnTo>
                    <a:pt x="2855358" y="4016163"/>
                  </a:lnTo>
                  <a:lnTo>
                    <a:pt x="2892952" y="3991870"/>
                  </a:lnTo>
                  <a:lnTo>
                    <a:pt x="2929955" y="3966482"/>
                  </a:lnTo>
                  <a:lnTo>
                    <a:pt x="2966351" y="3940019"/>
                  </a:lnTo>
                  <a:lnTo>
                    <a:pt x="3002125" y="3912498"/>
                  </a:lnTo>
                  <a:lnTo>
                    <a:pt x="3037262" y="3883938"/>
                  </a:lnTo>
                  <a:lnTo>
                    <a:pt x="3071745" y="3854358"/>
                  </a:lnTo>
                  <a:lnTo>
                    <a:pt x="3105559" y="3823775"/>
                  </a:lnTo>
                  <a:lnTo>
                    <a:pt x="3138690" y="3792209"/>
                  </a:lnTo>
                  <a:lnTo>
                    <a:pt x="3171120" y="3759677"/>
                  </a:lnTo>
                  <a:lnTo>
                    <a:pt x="3202835" y="3726199"/>
                  </a:lnTo>
                  <a:lnTo>
                    <a:pt x="3233819" y="3691792"/>
                  </a:lnTo>
                  <a:lnTo>
                    <a:pt x="3264057" y="3656474"/>
                  </a:lnTo>
                  <a:lnTo>
                    <a:pt x="3293532" y="3620265"/>
                  </a:lnTo>
                  <a:lnTo>
                    <a:pt x="3322230" y="3583183"/>
                  </a:lnTo>
                  <a:lnTo>
                    <a:pt x="3350135" y="3545246"/>
                  </a:lnTo>
                  <a:lnTo>
                    <a:pt x="3377231" y="3506472"/>
                  </a:lnTo>
                  <a:lnTo>
                    <a:pt x="3403503" y="3466881"/>
                  </a:lnTo>
                  <a:lnTo>
                    <a:pt x="3428935" y="3426490"/>
                  </a:lnTo>
                  <a:lnTo>
                    <a:pt x="3453511" y="3385317"/>
                  </a:lnTo>
                  <a:lnTo>
                    <a:pt x="3477217" y="3343382"/>
                  </a:lnTo>
                  <a:lnTo>
                    <a:pt x="3500037" y="3300703"/>
                  </a:lnTo>
                  <a:lnTo>
                    <a:pt x="3521954" y="3257298"/>
                  </a:lnTo>
                  <a:lnTo>
                    <a:pt x="3542954" y="3213185"/>
                  </a:lnTo>
                  <a:lnTo>
                    <a:pt x="3563020" y="3168383"/>
                  </a:lnTo>
                  <a:lnTo>
                    <a:pt x="3582138" y="3122910"/>
                  </a:lnTo>
                  <a:lnTo>
                    <a:pt x="3600292" y="3076785"/>
                  </a:lnTo>
                  <a:lnTo>
                    <a:pt x="3617466" y="3030027"/>
                  </a:lnTo>
                  <a:lnTo>
                    <a:pt x="3633645" y="2982653"/>
                  </a:lnTo>
                  <a:lnTo>
                    <a:pt x="3648813" y="2934681"/>
                  </a:lnTo>
                  <a:lnTo>
                    <a:pt x="3662954" y="2886132"/>
                  </a:lnTo>
                  <a:lnTo>
                    <a:pt x="3676054" y="2837022"/>
                  </a:lnTo>
                  <a:lnTo>
                    <a:pt x="3688096" y="2787370"/>
                  </a:lnTo>
                  <a:lnTo>
                    <a:pt x="3699065" y="2737195"/>
                  </a:lnTo>
                  <a:lnTo>
                    <a:pt x="3708945" y="2686515"/>
                  </a:lnTo>
                  <a:lnTo>
                    <a:pt x="3717722" y="2635349"/>
                  </a:lnTo>
                  <a:lnTo>
                    <a:pt x="3725378" y="2583715"/>
                  </a:lnTo>
                  <a:lnTo>
                    <a:pt x="3731899" y="2531630"/>
                  </a:lnTo>
                  <a:lnTo>
                    <a:pt x="3737270" y="2479115"/>
                  </a:lnTo>
                  <a:lnTo>
                    <a:pt x="3741474" y="2426187"/>
                  </a:lnTo>
                  <a:lnTo>
                    <a:pt x="3744496" y="2372864"/>
                  </a:lnTo>
                  <a:lnTo>
                    <a:pt x="3746321" y="2319166"/>
                  </a:lnTo>
                  <a:lnTo>
                    <a:pt x="3746932" y="2265110"/>
                  </a:lnTo>
                  <a:lnTo>
                    <a:pt x="3746331" y="2211483"/>
                  </a:lnTo>
                  <a:lnTo>
                    <a:pt x="3744535" y="2158209"/>
                  </a:lnTo>
                  <a:lnTo>
                    <a:pt x="3741560" y="2105305"/>
                  </a:lnTo>
                  <a:lnTo>
                    <a:pt x="3737423" y="2052789"/>
                  </a:lnTo>
                  <a:lnTo>
                    <a:pt x="3732137" y="2000678"/>
                  </a:lnTo>
                  <a:lnTo>
                    <a:pt x="3725717" y="1948992"/>
                  </a:lnTo>
                  <a:lnTo>
                    <a:pt x="3718180" y="1897747"/>
                  </a:lnTo>
                  <a:lnTo>
                    <a:pt x="3709541" y="1846962"/>
                  </a:lnTo>
                  <a:lnTo>
                    <a:pt x="3699814" y="1796655"/>
                  </a:lnTo>
                  <a:lnTo>
                    <a:pt x="3689014" y="1746843"/>
                  </a:lnTo>
                  <a:lnTo>
                    <a:pt x="3677158" y="1697545"/>
                  </a:lnTo>
                  <a:lnTo>
                    <a:pt x="3664259" y="1648778"/>
                  </a:lnTo>
                  <a:lnTo>
                    <a:pt x="3650334" y="1600561"/>
                  </a:lnTo>
                  <a:lnTo>
                    <a:pt x="3635397" y="1552910"/>
                  </a:lnTo>
                  <a:lnTo>
                    <a:pt x="3619464" y="1505846"/>
                  </a:lnTo>
                  <a:lnTo>
                    <a:pt x="3602550" y="1459384"/>
                  </a:lnTo>
                  <a:lnTo>
                    <a:pt x="3584670" y="1413544"/>
                  </a:lnTo>
                  <a:lnTo>
                    <a:pt x="3565839" y="1368342"/>
                  </a:lnTo>
                  <a:lnTo>
                    <a:pt x="3546072" y="1323798"/>
                  </a:lnTo>
                  <a:lnTo>
                    <a:pt x="3525385" y="1279928"/>
                  </a:lnTo>
                  <a:lnTo>
                    <a:pt x="3503793" y="1236751"/>
                  </a:lnTo>
                  <a:lnTo>
                    <a:pt x="3481310" y="1194286"/>
                  </a:lnTo>
                  <a:lnTo>
                    <a:pt x="3457953" y="1152548"/>
                  </a:lnTo>
                  <a:lnTo>
                    <a:pt x="3433736" y="1111558"/>
                  </a:lnTo>
                  <a:lnTo>
                    <a:pt x="3408675" y="1071332"/>
                  </a:lnTo>
                  <a:lnTo>
                    <a:pt x="3382784" y="1031889"/>
                  </a:lnTo>
                  <a:lnTo>
                    <a:pt x="3356079" y="993246"/>
                  </a:lnTo>
                  <a:lnTo>
                    <a:pt x="3328576" y="955422"/>
                  </a:lnTo>
                  <a:lnTo>
                    <a:pt x="3300288" y="918433"/>
                  </a:lnTo>
                  <a:lnTo>
                    <a:pt x="3271232" y="882300"/>
                  </a:lnTo>
                  <a:lnTo>
                    <a:pt x="3241423" y="847038"/>
                  </a:lnTo>
                  <a:lnTo>
                    <a:pt x="3240948" y="817839"/>
                  </a:lnTo>
                  <a:lnTo>
                    <a:pt x="3227775" y="759792"/>
                  </a:lnTo>
                  <a:lnTo>
                    <a:pt x="3199182" y="702620"/>
                  </a:lnTo>
                  <a:lnTo>
                    <a:pt x="3156222" y="646813"/>
                  </a:lnTo>
                  <a:lnTo>
                    <a:pt x="3099948" y="592862"/>
                  </a:lnTo>
                  <a:lnTo>
                    <a:pt x="3067148" y="566737"/>
                  </a:lnTo>
                  <a:lnTo>
                    <a:pt x="3031415" y="541259"/>
                  </a:lnTo>
                  <a:lnTo>
                    <a:pt x="2992880" y="516491"/>
                  </a:lnTo>
                  <a:lnTo>
                    <a:pt x="2951675" y="492494"/>
                  </a:lnTo>
                  <a:lnTo>
                    <a:pt x="2907931" y="469329"/>
                  </a:lnTo>
                  <a:lnTo>
                    <a:pt x="2861781" y="447057"/>
                  </a:lnTo>
                  <a:lnTo>
                    <a:pt x="2813356" y="425741"/>
                  </a:lnTo>
                  <a:lnTo>
                    <a:pt x="2762788" y="405440"/>
                  </a:lnTo>
                  <a:lnTo>
                    <a:pt x="2710208" y="386217"/>
                  </a:lnTo>
                  <a:lnTo>
                    <a:pt x="2655748" y="368134"/>
                  </a:lnTo>
                  <a:lnTo>
                    <a:pt x="2599540" y="351250"/>
                  </a:lnTo>
                  <a:lnTo>
                    <a:pt x="2541715" y="335628"/>
                  </a:lnTo>
                  <a:lnTo>
                    <a:pt x="2482405" y="321329"/>
                  </a:lnTo>
                  <a:lnTo>
                    <a:pt x="2421742" y="308414"/>
                  </a:lnTo>
                  <a:lnTo>
                    <a:pt x="2359858" y="296944"/>
                  </a:lnTo>
                  <a:lnTo>
                    <a:pt x="2296883" y="286982"/>
                  </a:lnTo>
                  <a:lnTo>
                    <a:pt x="2287594" y="270570"/>
                  </a:lnTo>
                  <a:lnTo>
                    <a:pt x="2277954" y="254280"/>
                  </a:lnTo>
                  <a:lnTo>
                    <a:pt x="2267994" y="238130"/>
                  </a:lnTo>
                  <a:lnTo>
                    <a:pt x="2257746" y="222140"/>
                  </a:lnTo>
                  <a:lnTo>
                    <a:pt x="2257405" y="221935"/>
                  </a:lnTo>
                  <a:lnTo>
                    <a:pt x="2298580" y="239321"/>
                  </a:lnTo>
                  <a:lnTo>
                    <a:pt x="2336080" y="252507"/>
                  </a:lnTo>
                  <a:lnTo>
                    <a:pt x="2369731" y="260873"/>
                  </a:lnTo>
                  <a:lnTo>
                    <a:pt x="2399362" y="263800"/>
                  </a:lnTo>
                  <a:lnTo>
                    <a:pt x="2932376" y="263800"/>
                  </a:lnTo>
                  <a:lnTo>
                    <a:pt x="3240953" y="433617"/>
                  </a:lnTo>
                  <a:lnTo>
                    <a:pt x="3720418" y="1062829"/>
                  </a:lnTo>
                  <a:lnTo>
                    <a:pt x="3958732" y="1629589"/>
                  </a:lnTo>
                  <a:lnTo>
                    <a:pt x="4023210" y="1875852"/>
                  </a:lnTo>
                  <a:lnTo>
                    <a:pt x="3503042" y="4046393"/>
                  </a:lnTo>
                  <a:lnTo>
                    <a:pt x="2778460" y="4061393"/>
                  </a:lnTo>
                  <a:close/>
                </a:path>
                <a:path w="4023359" h="4105909">
                  <a:moveTo>
                    <a:pt x="166025" y="1887307"/>
                  </a:moveTo>
                  <a:lnTo>
                    <a:pt x="6136" y="1163885"/>
                  </a:lnTo>
                  <a:lnTo>
                    <a:pt x="0" y="1115816"/>
                  </a:lnTo>
                  <a:lnTo>
                    <a:pt x="34576" y="1124482"/>
                  </a:lnTo>
                  <a:lnTo>
                    <a:pt x="162409" y="1160399"/>
                  </a:lnTo>
                  <a:lnTo>
                    <a:pt x="213403" y="1174204"/>
                  </a:lnTo>
                  <a:lnTo>
                    <a:pt x="268762" y="1188191"/>
                  </a:lnTo>
                  <a:lnTo>
                    <a:pt x="328591" y="1201916"/>
                  </a:lnTo>
                  <a:lnTo>
                    <a:pt x="392994" y="1214939"/>
                  </a:lnTo>
                  <a:lnTo>
                    <a:pt x="462076" y="1226818"/>
                  </a:lnTo>
                  <a:lnTo>
                    <a:pt x="456390" y="1246870"/>
                  </a:lnTo>
                  <a:lnTo>
                    <a:pt x="450903" y="1267216"/>
                  </a:lnTo>
                  <a:lnTo>
                    <a:pt x="445632" y="1287818"/>
                  </a:lnTo>
                  <a:lnTo>
                    <a:pt x="440599" y="1308637"/>
                  </a:lnTo>
                  <a:lnTo>
                    <a:pt x="415817" y="1350386"/>
                  </a:lnTo>
                  <a:lnTo>
                    <a:pt x="391556" y="1393280"/>
                  </a:lnTo>
                  <a:lnTo>
                    <a:pt x="367840" y="1437132"/>
                  </a:lnTo>
                  <a:lnTo>
                    <a:pt x="344694" y="1481756"/>
                  </a:lnTo>
                  <a:lnTo>
                    <a:pt x="322141" y="1526965"/>
                  </a:lnTo>
                  <a:lnTo>
                    <a:pt x="300207" y="1572572"/>
                  </a:lnTo>
                  <a:lnTo>
                    <a:pt x="278915" y="1618391"/>
                  </a:lnTo>
                  <a:lnTo>
                    <a:pt x="258290" y="1664235"/>
                  </a:lnTo>
                  <a:lnTo>
                    <a:pt x="238357" y="1709919"/>
                  </a:lnTo>
                  <a:lnTo>
                    <a:pt x="219139" y="1755254"/>
                  </a:lnTo>
                  <a:lnTo>
                    <a:pt x="200662" y="1800055"/>
                  </a:lnTo>
                  <a:lnTo>
                    <a:pt x="182949" y="1844135"/>
                  </a:lnTo>
                  <a:lnTo>
                    <a:pt x="166025" y="1887307"/>
                  </a:lnTo>
                  <a:close/>
                </a:path>
                <a:path w="4023359" h="4105909">
                  <a:moveTo>
                    <a:pt x="534350" y="1032973"/>
                  </a:moveTo>
                  <a:lnTo>
                    <a:pt x="504368" y="1003276"/>
                  </a:lnTo>
                  <a:lnTo>
                    <a:pt x="473450" y="971581"/>
                  </a:lnTo>
                  <a:lnTo>
                    <a:pt x="441877" y="937866"/>
                  </a:lnTo>
                  <a:lnTo>
                    <a:pt x="409929" y="902112"/>
                  </a:lnTo>
                  <a:lnTo>
                    <a:pt x="377886" y="864297"/>
                  </a:lnTo>
                  <a:lnTo>
                    <a:pt x="346029" y="824401"/>
                  </a:lnTo>
                  <a:lnTo>
                    <a:pt x="376370" y="820037"/>
                  </a:lnTo>
                  <a:lnTo>
                    <a:pt x="423987" y="831338"/>
                  </a:lnTo>
                  <a:lnTo>
                    <a:pt x="474622" y="842274"/>
                  </a:lnTo>
                  <a:lnTo>
                    <a:pt x="528325" y="852609"/>
                  </a:lnTo>
                  <a:lnTo>
                    <a:pt x="585147" y="862106"/>
                  </a:lnTo>
                  <a:lnTo>
                    <a:pt x="625920" y="868243"/>
                  </a:lnTo>
                  <a:lnTo>
                    <a:pt x="601228" y="907271"/>
                  </a:lnTo>
                  <a:lnTo>
                    <a:pt x="577706" y="947744"/>
                  </a:lnTo>
                  <a:lnTo>
                    <a:pt x="555399" y="989649"/>
                  </a:lnTo>
                  <a:lnTo>
                    <a:pt x="534350" y="1032973"/>
                  </a:lnTo>
                  <a:close/>
                </a:path>
                <a:path w="4023359" h="4105909">
                  <a:moveTo>
                    <a:pt x="726149" y="737059"/>
                  </a:moveTo>
                  <a:lnTo>
                    <a:pt x="696005" y="708867"/>
                  </a:lnTo>
                  <a:lnTo>
                    <a:pt x="663708" y="678109"/>
                  </a:lnTo>
                  <a:lnTo>
                    <a:pt x="629689" y="644756"/>
                  </a:lnTo>
                  <a:lnTo>
                    <a:pt x="594380" y="608778"/>
                  </a:lnTo>
                  <a:lnTo>
                    <a:pt x="558214" y="570146"/>
                  </a:lnTo>
                  <a:lnTo>
                    <a:pt x="555351" y="564692"/>
                  </a:lnTo>
                  <a:lnTo>
                    <a:pt x="553851" y="561896"/>
                  </a:lnTo>
                  <a:lnTo>
                    <a:pt x="566055" y="561760"/>
                  </a:lnTo>
                  <a:lnTo>
                    <a:pt x="572056" y="561760"/>
                  </a:lnTo>
                  <a:lnTo>
                    <a:pt x="622223" y="562752"/>
                  </a:lnTo>
                  <a:lnTo>
                    <a:pt x="672911" y="565626"/>
                  </a:lnTo>
                  <a:lnTo>
                    <a:pt x="723925" y="570232"/>
                  </a:lnTo>
                  <a:lnTo>
                    <a:pt x="775069" y="576417"/>
                  </a:lnTo>
                  <a:lnTo>
                    <a:pt x="826150" y="584030"/>
                  </a:lnTo>
                  <a:lnTo>
                    <a:pt x="876970" y="592920"/>
                  </a:lnTo>
                  <a:lnTo>
                    <a:pt x="837267" y="626218"/>
                  </a:lnTo>
                  <a:lnTo>
                    <a:pt x="798875" y="661307"/>
                  </a:lnTo>
                  <a:lnTo>
                    <a:pt x="761825" y="698237"/>
                  </a:lnTo>
                  <a:lnTo>
                    <a:pt x="726149" y="737059"/>
                  </a:lnTo>
                  <a:close/>
                </a:path>
                <a:path w="4023359" h="4105909">
                  <a:moveTo>
                    <a:pt x="1056701" y="239731"/>
                  </a:moveTo>
                  <a:lnTo>
                    <a:pt x="1050428" y="238436"/>
                  </a:lnTo>
                  <a:lnTo>
                    <a:pt x="1044155" y="237072"/>
                  </a:lnTo>
                  <a:lnTo>
                    <a:pt x="1050428" y="238368"/>
                  </a:lnTo>
                  <a:lnTo>
                    <a:pt x="1056701" y="239731"/>
                  </a:lnTo>
                  <a:close/>
                </a:path>
                <a:path w="4023359" h="4105909">
                  <a:moveTo>
                    <a:pt x="1090557" y="247398"/>
                  </a:moveTo>
                  <a:lnTo>
                    <a:pt x="1062974" y="241095"/>
                  </a:lnTo>
                  <a:lnTo>
                    <a:pt x="1090929" y="247368"/>
                  </a:lnTo>
                  <a:lnTo>
                    <a:pt x="1090557" y="247398"/>
                  </a:lnTo>
                  <a:close/>
                </a:path>
                <a:path w="4023359" h="4105909">
                  <a:moveTo>
                    <a:pt x="1159726" y="419871"/>
                  </a:moveTo>
                  <a:lnTo>
                    <a:pt x="1035715" y="328855"/>
                  </a:lnTo>
                  <a:lnTo>
                    <a:pt x="994358" y="297883"/>
                  </a:lnTo>
                  <a:lnTo>
                    <a:pt x="953335" y="266323"/>
                  </a:lnTo>
                  <a:lnTo>
                    <a:pt x="987913" y="259564"/>
                  </a:lnTo>
                  <a:lnTo>
                    <a:pt x="1022388" y="254186"/>
                  </a:lnTo>
                  <a:lnTo>
                    <a:pt x="1056735" y="250138"/>
                  </a:lnTo>
                  <a:lnTo>
                    <a:pt x="1090557" y="247398"/>
                  </a:lnTo>
                  <a:lnTo>
                    <a:pt x="1114367" y="252838"/>
                  </a:lnTo>
                  <a:lnTo>
                    <a:pt x="1164780" y="265395"/>
                  </a:lnTo>
                  <a:lnTo>
                    <a:pt x="1213995" y="278594"/>
                  </a:lnTo>
                  <a:lnTo>
                    <a:pt x="1261792" y="292262"/>
                  </a:lnTo>
                  <a:lnTo>
                    <a:pt x="1307952" y="306229"/>
                  </a:lnTo>
                  <a:lnTo>
                    <a:pt x="1352254" y="320322"/>
                  </a:lnTo>
                  <a:lnTo>
                    <a:pt x="1394480" y="334369"/>
                  </a:lnTo>
                  <a:lnTo>
                    <a:pt x="1346338" y="348635"/>
                  </a:lnTo>
                  <a:lnTo>
                    <a:pt x="1298739" y="364289"/>
                  </a:lnTo>
                  <a:lnTo>
                    <a:pt x="1251736" y="381360"/>
                  </a:lnTo>
                  <a:lnTo>
                    <a:pt x="1205380" y="399877"/>
                  </a:lnTo>
                  <a:lnTo>
                    <a:pt x="1159726" y="419871"/>
                  </a:lnTo>
                  <a:close/>
                </a:path>
              </a:pathLst>
            </a:custGeom>
            <a:solidFill>
              <a:srgbClr val="D0CCBD"/>
            </a:solidFill>
          </p:spPr>
          <p:txBody>
            <a:bodyPr wrap="square" lIns="0" tIns="0" rIns="0" bIns="0" rtlCol="0"/>
            <a:lstStyle/>
            <a:p>
              <a:endParaRPr/>
            </a:p>
          </p:txBody>
        </p:sp>
        <p:sp>
          <p:nvSpPr>
            <p:cNvPr id="45" name="object 45"/>
            <p:cNvSpPr/>
            <p:nvPr/>
          </p:nvSpPr>
          <p:spPr>
            <a:xfrm>
              <a:off x="6396625" y="7197245"/>
              <a:ext cx="805180" cy="805180"/>
            </a:xfrm>
            <a:custGeom>
              <a:avLst/>
              <a:gdLst/>
              <a:ahLst/>
              <a:cxnLst/>
              <a:rect l="l" t="t" r="r" b="b"/>
              <a:pathLst>
                <a:path w="805179" h="805179">
                  <a:moveTo>
                    <a:pt x="402348" y="804833"/>
                  </a:moveTo>
                  <a:lnTo>
                    <a:pt x="355426" y="802125"/>
                  </a:lnTo>
                  <a:lnTo>
                    <a:pt x="310094" y="794202"/>
                  </a:lnTo>
                  <a:lnTo>
                    <a:pt x="266653" y="781368"/>
                  </a:lnTo>
                  <a:lnTo>
                    <a:pt x="225406" y="763924"/>
                  </a:lnTo>
                  <a:lnTo>
                    <a:pt x="186655" y="742171"/>
                  </a:lnTo>
                  <a:lnTo>
                    <a:pt x="150700" y="716414"/>
                  </a:lnTo>
                  <a:lnTo>
                    <a:pt x="117845" y="686953"/>
                  </a:lnTo>
                  <a:lnTo>
                    <a:pt x="88392" y="654090"/>
                  </a:lnTo>
                  <a:lnTo>
                    <a:pt x="62641" y="618129"/>
                  </a:lnTo>
                  <a:lnTo>
                    <a:pt x="40895" y="579371"/>
                  </a:lnTo>
                  <a:lnTo>
                    <a:pt x="23456" y="538119"/>
                  </a:lnTo>
                  <a:lnTo>
                    <a:pt x="10626" y="494674"/>
                  </a:lnTo>
                  <a:lnTo>
                    <a:pt x="2706" y="449339"/>
                  </a:lnTo>
                  <a:lnTo>
                    <a:pt x="0" y="402416"/>
                  </a:lnTo>
                  <a:lnTo>
                    <a:pt x="2706" y="355481"/>
                  </a:lnTo>
                  <a:lnTo>
                    <a:pt x="10626" y="310137"/>
                  </a:lnTo>
                  <a:lnTo>
                    <a:pt x="23456" y="266686"/>
                  </a:lnTo>
                  <a:lnTo>
                    <a:pt x="40895" y="225431"/>
                  </a:lnTo>
                  <a:lnTo>
                    <a:pt x="62641" y="186673"/>
                  </a:lnTo>
                  <a:lnTo>
                    <a:pt x="88392" y="150713"/>
                  </a:lnTo>
                  <a:lnTo>
                    <a:pt x="117845" y="117854"/>
                  </a:lnTo>
                  <a:lnTo>
                    <a:pt x="150700" y="88397"/>
                  </a:lnTo>
                  <a:lnTo>
                    <a:pt x="186655" y="62644"/>
                  </a:lnTo>
                  <a:lnTo>
                    <a:pt x="225406" y="40897"/>
                  </a:lnTo>
                  <a:lnTo>
                    <a:pt x="266653" y="23457"/>
                  </a:lnTo>
                  <a:lnTo>
                    <a:pt x="310094" y="10626"/>
                  </a:lnTo>
                  <a:lnTo>
                    <a:pt x="355426" y="2706"/>
                  </a:lnTo>
                  <a:lnTo>
                    <a:pt x="402348" y="0"/>
                  </a:lnTo>
                  <a:lnTo>
                    <a:pt x="449322" y="2706"/>
                  </a:lnTo>
                  <a:lnTo>
                    <a:pt x="494695" y="10626"/>
                  </a:lnTo>
                  <a:lnTo>
                    <a:pt x="538167" y="23457"/>
                  </a:lnTo>
                  <a:lnTo>
                    <a:pt x="579436" y="40897"/>
                  </a:lnTo>
                  <a:lnTo>
                    <a:pt x="618202" y="62644"/>
                  </a:lnTo>
                  <a:lnTo>
                    <a:pt x="654163" y="88397"/>
                  </a:lnTo>
                  <a:lnTo>
                    <a:pt x="687021" y="117854"/>
                  </a:lnTo>
                  <a:lnTo>
                    <a:pt x="716473" y="150713"/>
                  </a:lnTo>
                  <a:lnTo>
                    <a:pt x="742219" y="186673"/>
                  </a:lnTo>
                  <a:lnTo>
                    <a:pt x="763958" y="225431"/>
                  </a:lnTo>
                  <a:lnTo>
                    <a:pt x="781389" y="266686"/>
                  </a:lnTo>
                  <a:lnTo>
                    <a:pt x="794213" y="310137"/>
                  </a:lnTo>
                  <a:lnTo>
                    <a:pt x="802128" y="355481"/>
                  </a:lnTo>
                  <a:lnTo>
                    <a:pt x="804833" y="402416"/>
                  </a:lnTo>
                  <a:lnTo>
                    <a:pt x="802128" y="449339"/>
                  </a:lnTo>
                  <a:lnTo>
                    <a:pt x="794213" y="494674"/>
                  </a:lnTo>
                  <a:lnTo>
                    <a:pt x="781389" y="538119"/>
                  </a:lnTo>
                  <a:lnTo>
                    <a:pt x="763958" y="579371"/>
                  </a:lnTo>
                  <a:lnTo>
                    <a:pt x="742219" y="618129"/>
                  </a:lnTo>
                  <a:lnTo>
                    <a:pt x="716473" y="654090"/>
                  </a:lnTo>
                  <a:lnTo>
                    <a:pt x="687021" y="686953"/>
                  </a:lnTo>
                  <a:lnTo>
                    <a:pt x="654163" y="716414"/>
                  </a:lnTo>
                  <a:lnTo>
                    <a:pt x="618202" y="742171"/>
                  </a:lnTo>
                  <a:lnTo>
                    <a:pt x="579436" y="763924"/>
                  </a:lnTo>
                  <a:lnTo>
                    <a:pt x="538167" y="781368"/>
                  </a:lnTo>
                  <a:lnTo>
                    <a:pt x="494695" y="794202"/>
                  </a:lnTo>
                  <a:lnTo>
                    <a:pt x="449322" y="802125"/>
                  </a:lnTo>
                  <a:lnTo>
                    <a:pt x="402348" y="804833"/>
                  </a:lnTo>
                  <a:close/>
                </a:path>
              </a:pathLst>
            </a:custGeom>
            <a:solidFill>
              <a:srgbClr val="E39573"/>
            </a:solidFill>
          </p:spPr>
          <p:txBody>
            <a:bodyPr wrap="square" lIns="0" tIns="0" rIns="0" bIns="0" rtlCol="0"/>
            <a:lstStyle/>
            <a:p>
              <a:endParaRPr/>
            </a:p>
          </p:txBody>
        </p:sp>
        <p:sp>
          <p:nvSpPr>
            <p:cNvPr id="46" name="object 46"/>
            <p:cNvSpPr/>
            <p:nvPr/>
          </p:nvSpPr>
          <p:spPr>
            <a:xfrm>
              <a:off x="6519559" y="7320247"/>
              <a:ext cx="559435" cy="559435"/>
            </a:xfrm>
            <a:custGeom>
              <a:avLst/>
              <a:gdLst/>
              <a:ahLst/>
              <a:cxnLst/>
              <a:rect l="l" t="t" r="r" b="b"/>
              <a:pathLst>
                <a:path w="559434" h="559434">
                  <a:moveTo>
                    <a:pt x="279414" y="558828"/>
                  </a:moveTo>
                  <a:lnTo>
                    <a:pt x="234079" y="555170"/>
                  </a:lnTo>
                  <a:lnTo>
                    <a:pt x="191078" y="544582"/>
                  </a:lnTo>
                  <a:lnTo>
                    <a:pt x="150985" y="527637"/>
                  </a:lnTo>
                  <a:lnTo>
                    <a:pt x="114374" y="504912"/>
                  </a:lnTo>
                  <a:lnTo>
                    <a:pt x="81819" y="476983"/>
                  </a:lnTo>
                  <a:lnTo>
                    <a:pt x="53896" y="444424"/>
                  </a:lnTo>
                  <a:lnTo>
                    <a:pt x="31178" y="407813"/>
                  </a:lnTo>
                  <a:lnTo>
                    <a:pt x="14239" y="367723"/>
                  </a:lnTo>
                  <a:lnTo>
                    <a:pt x="3655" y="324732"/>
                  </a:lnTo>
                  <a:lnTo>
                    <a:pt x="0" y="279414"/>
                  </a:lnTo>
                  <a:lnTo>
                    <a:pt x="3655" y="234079"/>
                  </a:lnTo>
                  <a:lnTo>
                    <a:pt x="14239" y="191078"/>
                  </a:lnTo>
                  <a:lnTo>
                    <a:pt x="31178" y="150985"/>
                  </a:lnTo>
                  <a:lnTo>
                    <a:pt x="53896" y="114374"/>
                  </a:lnTo>
                  <a:lnTo>
                    <a:pt x="81819" y="81819"/>
                  </a:lnTo>
                  <a:lnTo>
                    <a:pt x="114374" y="53896"/>
                  </a:lnTo>
                  <a:lnTo>
                    <a:pt x="150985" y="31178"/>
                  </a:lnTo>
                  <a:lnTo>
                    <a:pt x="191078" y="14239"/>
                  </a:lnTo>
                  <a:lnTo>
                    <a:pt x="234079" y="3655"/>
                  </a:lnTo>
                  <a:lnTo>
                    <a:pt x="279414" y="0"/>
                  </a:lnTo>
                  <a:lnTo>
                    <a:pt x="293807" y="2359"/>
                  </a:lnTo>
                  <a:lnTo>
                    <a:pt x="320485" y="34281"/>
                  </a:lnTo>
                  <a:lnTo>
                    <a:pt x="327411" y="71918"/>
                  </a:lnTo>
                  <a:lnTo>
                    <a:pt x="328484" y="94340"/>
                  </a:lnTo>
                  <a:lnTo>
                    <a:pt x="328350" y="118586"/>
                  </a:lnTo>
                  <a:lnTo>
                    <a:pt x="327298" y="144220"/>
                  </a:lnTo>
                  <a:lnTo>
                    <a:pt x="325618" y="170808"/>
                  </a:lnTo>
                  <a:lnTo>
                    <a:pt x="321530" y="225109"/>
                  </a:lnTo>
                  <a:lnTo>
                    <a:pt x="319701" y="251953"/>
                  </a:lnTo>
                  <a:lnTo>
                    <a:pt x="318401" y="278013"/>
                  </a:lnTo>
                  <a:lnTo>
                    <a:pt x="317919" y="302854"/>
                  </a:lnTo>
                  <a:lnTo>
                    <a:pt x="318545" y="326043"/>
                  </a:lnTo>
                  <a:lnTo>
                    <a:pt x="324279" y="365725"/>
                  </a:lnTo>
                  <a:lnTo>
                    <a:pt x="348422" y="401990"/>
                  </a:lnTo>
                  <a:lnTo>
                    <a:pt x="361772" y="406139"/>
                  </a:lnTo>
                  <a:lnTo>
                    <a:pt x="378256" y="405593"/>
                  </a:lnTo>
                  <a:lnTo>
                    <a:pt x="421782" y="388682"/>
                  </a:lnTo>
                  <a:lnTo>
                    <a:pt x="481315" y="347781"/>
                  </a:lnTo>
                  <a:lnTo>
                    <a:pt x="517807" y="317248"/>
                  </a:lnTo>
                  <a:lnTo>
                    <a:pt x="559169" y="279414"/>
                  </a:lnTo>
                  <a:lnTo>
                    <a:pt x="555502" y="324732"/>
                  </a:lnTo>
                  <a:lnTo>
                    <a:pt x="544887" y="367723"/>
                  </a:lnTo>
                  <a:lnTo>
                    <a:pt x="527904" y="407813"/>
                  </a:lnTo>
                  <a:lnTo>
                    <a:pt x="505133" y="444424"/>
                  </a:lnTo>
                  <a:lnTo>
                    <a:pt x="477153" y="476983"/>
                  </a:lnTo>
                  <a:lnTo>
                    <a:pt x="444544" y="504912"/>
                  </a:lnTo>
                  <a:lnTo>
                    <a:pt x="407886" y="527637"/>
                  </a:lnTo>
                  <a:lnTo>
                    <a:pt x="367759" y="544582"/>
                  </a:lnTo>
                  <a:lnTo>
                    <a:pt x="324741" y="555170"/>
                  </a:lnTo>
                  <a:lnTo>
                    <a:pt x="279414" y="558828"/>
                  </a:lnTo>
                  <a:close/>
                </a:path>
              </a:pathLst>
            </a:custGeom>
            <a:solidFill>
              <a:srgbClr val="E16A6A"/>
            </a:solidFill>
          </p:spPr>
          <p:txBody>
            <a:bodyPr wrap="square" lIns="0" tIns="0" rIns="0" bIns="0" rtlCol="0"/>
            <a:lstStyle/>
            <a:p>
              <a:endParaRPr/>
            </a:p>
          </p:txBody>
        </p:sp>
        <p:sp>
          <p:nvSpPr>
            <p:cNvPr id="47" name="object 47"/>
            <p:cNvSpPr/>
            <p:nvPr/>
          </p:nvSpPr>
          <p:spPr>
            <a:xfrm>
              <a:off x="2790080" y="7197245"/>
              <a:ext cx="805180" cy="805180"/>
            </a:xfrm>
            <a:custGeom>
              <a:avLst/>
              <a:gdLst/>
              <a:ahLst/>
              <a:cxnLst/>
              <a:rect l="l" t="t" r="r" b="b"/>
              <a:pathLst>
                <a:path w="805179" h="805179">
                  <a:moveTo>
                    <a:pt x="402348" y="804833"/>
                  </a:moveTo>
                  <a:lnTo>
                    <a:pt x="355426" y="802125"/>
                  </a:lnTo>
                  <a:lnTo>
                    <a:pt x="310094" y="794202"/>
                  </a:lnTo>
                  <a:lnTo>
                    <a:pt x="266653" y="781368"/>
                  </a:lnTo>
                  <a:lnTo>
                    <a:pt x="225406" y="763924"/>
                  </a:lnTo>
                  <a:lnTo>
                    <a:pt x="186655" y="742171"/>
                  </a:lnTo>
                  <a:lnTo>
                    <a:pt x="150700" y="716414"/>
                  </a:lnTo>
                  <a:lnTo>
                    <a:pt x="117845" y="686953"/>
                  </a:lnTo>
                  <a:lnTo>
                    <a:pt x="88392" y="654090"/>
                  </a:lnTo>
                  <a:lnTo>
                    <a:pt x="62641" y="618129"/>
                  </a:lnTo>
                  <a:lnTo>
                    <a:pt x="40895" y="579371"/>
                  </a:lnTo>
                  <a:lnTo>
                    <a:pt x="23456" y="538119"/>
                  </a:lnTo>
                  <a:lnTo>
                    <a:pt x="10626" y="494674"/>
                  </a:lnTo>
                  <a:lnTo>
                    <a:pt x="2706" y="449339"/>
                  </a:lnTo>
                  <a:lnTo>
                    <a:pt x="0" y="402416"/>
                  </a:lnTo>
                  <a:lnTo>
                    <a:pt x="2706" y="355481"/>
                  </a:lnTo>
                  <a:lnTo>
                    <a:pt x="10626" y="310137"/>
                  </a:lnTo>
                  <a:lnTo>
                    <a:pt x="23456" y="266686"/>
                  </a:lnTo>
                  <a:lnTo>
                    <a:pt x="40895" y="225431"/>
                  </a:lnTo>
                  <a:lnTo>
                    <a:pt x="62641" y="186673"/>
                  </a:lnTo>
                  <a:lnTo>
                    <a:pt x="88392" y="150713"/>
                  </a:lnTo>
                  <a:lnTo>
                    <a:pt x="117845" y="117854"/>
                  </a:lnTo>
                  <a:lnTo>
                    <a:pt x="150700" y="88397"/>
                  </a:lnTo>
                  <a:lnTo>
                    <a:pt x="186655" y="62644"/>
                  </a:lnTo>
                  <a:lnTo>
                    <a:pt x="225406" y="40897"/>
                  </a:lnTo>
                  <a:lnTo>
                    <a:pt x="266653" y="23457"/>
                  </a:lnTo>
                  <a:lnTo>
                    <a:pt x="310094" y="10626"/>
                  </a:lnTo>
                  <a:lnTo>
                    <a:pt x="355426" y="2706"/>
                  </a:lnTo>
                  <a:lnTo>
                    <a:pt x="402348" y="0"/>
                  </a:lnTo>
                  <a:lnTo>
                    <a:pt x="449283" y="2706"/>
                  </a:lnTo>
                  <a:lnTo>
                    <a:pt x="494627" y="10626"/>
                  </a:lnTo>
                  <a:lnTo>
                    <a:pt x="538078" y="23457"/>
                  </a:lnTo>
                  <a:lnTo>
                    <a:pt x="579333" y="40897"/>
                  </a:lnTo>
                  <a:lnTo>
                    <a:pt x="618091" y="62644"/>
                  </a:lnTo>
                  <a:lnTo>
                    <a:pt x="654051" y="88397"/>
                  </a:lnTo>
                  <a:lnTo>
                    <a:pt x="686910" y="117854"/>
                  </a:lnTo>
                  <a:lnTo>
                    <a:pt x="716367" y="150713"/>
                  </a:lnTo>
                  <a:lnTo>
                    <a:pt x="742120" y="186673"/>
                  </a:lnTo>
                  <a:lnTo>
                    <a:pt x="763867" y="225431"/>
                  </a:lnTo>
                  <a:lnTo>
                    <a:pt x="781307" y="266686"/>
                  </a:lnTo>
                  <a:lnTo>
                    <a:pt x="794138" y="310137"/>
                  </a:lnTo>
                  <a:lnTo>
                    <a:pt x="802057" y="355481"/>
                  </a:lnTo>
                  <a:lnTo>
                    <a:pt x="804764" y="402416"/>
                  </a:lnTo>
                  <a:lnTo>
                    <a:pt x="802057" y="449339"/>
                  </a:lnTo>
                  <a:lnTo>
                    <a:pt x="794138" y="494674"/>
                  </a:lnTo>
                  <a:lnTo>
                    <a:pt x="781307" y="538119"/>
                  </a:lnTo>
                  <a:lnTo>
                    <a:pt x="763867" y="579371"/>
                  </a:lnTo>
                  <a:lnTo>
                    <a:pt x="742120" y="618129"/>
                  </a:lnTo>
                  <a:lnTo>
                    <a:pt x="716367" y="654090"/>
                  </a:lnTo>
                  <a:lnTo>
                    <a:pt x="686910" y="686953"/>
                  </a:lnTo>
                  <a:lnTo>
                    <a:pt x="654051" y="716414"/>
                  </a:lnTo>
                  <a:lnTo>
                    <a:pt x="618091" y="742171"/>
                  </a:lnTo>
                  <a:lnTo>
                    <a:pt x="579333" y="763924"/>
                  </a:lnTo>
                  <a:lnTo>
                    <a:pt x="538078" y="781368"/>
                  </a:lnTo>
                  <a:lnTo>
                    <a:pt x="494627" y="794202"/>
                  </a:lnTo>
                  <a:lnTo>
                    <a:pt x="449283" y="802125"/>
                  </a:lnTo>
                  <a:lnTo>
                    <a:pt x="402348" y="804833"/>
                  </a:lnTo>
                  <a:close/>
                </a:path>
              </a:pathLst>
            </a:custGeom>
            <a:solidFill>
              <a:srgbClr val="E39573"/>
            </a:solidFill>
          </p:spPr>
          <p:txBody>
            <a:bodyPr wrap="square" lIns="0" tIns="0" rIns="0" bIns="0" rtlCol="0"/>
            <a:lstStyle/>
            <a:p>
              <a:endParaRPr/>
            </a:p>
          </p:txBody>
        </p:sp>
        <p:sp>
          <p:nvSpPr>
            <p:cNvPr id="48" name="object 48"/>
            <p:cNvSpPr/>
            <p:nvPr/>
          </p:nvSpPr>
          <p:spPr>
            <a:xfrm>
              <a:off x="2913014" y="7320247"/>
              <a:ext cx="559435" cy="559435"/>
            </a:xfrm>
            <a:custGeom>
              <a:avLst/>
              <a:gdLst/>
              <a:ahLst/>
              <a:cxnLst/>
              <a:rect l="l" t="t" r="r" b="b"/>
              <a:pathLst>
                <a:path w="559435" h="559434">
                  <a:moveTo>
                    <a:pt x="279414" y="558828"/>
                  </a:moveTo>
                  <a:lnTo>
                    <a:pt x="234096" y="555170"/>
                  </a:lnTo>
                  <a:lnTo>
                    <a:pt x="191104" y="544582"/>
                  </a:lnTo>
                  <a:lnTo>
                    <a:pt x="151015" y="527637"/>
                  </a:lnTo>
                  <a:lnTo>
                    <a:pt x="114403" y="504912"/>
                  </a:lnTo>
                  <a:lnTo>
                    <a:pt x="81845" y="476983"/>
                  </a:lnTo>
                  <a:lnTo>
                    <a:pt x="53915" y="444424"/>
                  </a:lnTo>
                  <a:lnTo>
                    <a:pt x="31191" y="407813"/>
                  </a:lnTo>
                  <a:lnTo>
                    <a:pt x="14246" y="367723"/>
                  </a:lnTo>
                  <a:lnTo>
                    <a:pt x="3657" y="324732"/>
                  </a:lnTo>
                  <a:lnTo>
                    <a:pt x="0" y="279414"/>
                  </a:lnTo>
                  <a:lnTo>
                    <a:pt x="41328" y="317248"/>
                  </a:lnTo>
                  <a:lnTo>
                    <a:pt x="77788" y="347781"/>
                  </a:lnTo>
                  <a:lnTo>
                    <a:pt x="109670" y="371447"/>
                  </a:lnTo>
                  <a:lnTo>
                    <a:pt x="160858" y="399919"/>
                  </a:lnTo>
                  <a:lnTo>
                    <a:pt x="197204" y="406139"/>
                  </a:lnTo>
                  <a:lnTo>
                    <a:pt x="210535" y="401990"/>
                  </a:lnTo>
                  <a:lnTo>
                    <a:pt x="234630" y="365725"/>
                  </a:lnTo>
                  <a:lnTo>
                    <a:pt x="240340" y="326043"/>
                  </a:lnTo>
                  <a:lnTo>
                    <a:pt x="240956" y="302854"/>
                  </a:lnTo>
                  <a:lnTo>
                    <a:pt x="240465" y="278013"/>
                  </a:lnTo>
                  <a:lnTo>
                    <a:pt x="239157" y="251953"/>
                  </a:lnTo>
                  <a:lnTo>
                    <a:pt x="237322" y="225109"/>
                  </a:lnTo>
                  <a:lnTo>
                    <a:pt x="233223" y="170808"/>
                  </a:lnTo>
                  <a:lnTo>
                    <a:pt x="231539" y="144220"/>
                  </a:lnTo>
                  <a:lnTo>
                    <a:pt x="230485" y="118586"/>
                  </a:lnTo>
                  <a:lnTo>
                    <a:pt x="230348" y="94340"/>
                  </a:lnTo>
                  <a:lnTo>
                    <a:pt x="231420" y="71918"/>
                  </a:lnTo>
                  <a:lnTo>
                    <a:pt x="238344" y="34281"/>
                  </a:lnTo>
                  <a:lnTo>
                    <a:pt x="265020" y="2359"/>
                  </a:lnTo>
                  <a:lnTo>
                    <a:pt x="279414" y="0"/>
                  </a:lnTo>
                  <a:lnTo>
                    <a:pt x="324767" y="3655"/>
                  </a:lnTo>
                  <a:lnTo>
                    <a:pt x="367783" y="14239"/>
                  </a:lnTo>
                  <a:lnTo>
                    <a:pt x="407888" y="31178"/>
                  </a:lnTo>
                  <a:lnTo>
                    <a:pt x="444507" y="53896"/>
                  </a:lnTo>
                  <a:lnTo>
                    <a:pt x="477068" y="81819"/>
                  </a:lnTo>
                  <a:lnTo>
                    <a:pt x="504996" y="114374"/>
                  </a:lnTo>
                  <a:lnTo>
                    <a:pt x="527716" y="150985"/>
                  </a:lnTo>
                  <a:lnTo>
                    <a:pt x="544656" y="191078"/>
                  </a:lnTo>
                  <a:lnTo>
                    <a:pt x="555240" y="234079"/>
                  </a:lnTo>
                  <a:lnTo>
                    <a:pt x="558896" y="279414"/>
                  </a:lnTo>
                  <a:lnTo>
                    <a:pt x="555240" y="324732"/>
                  </a:lnTo>
                  <a:lnTo>
                    <a:pt x="544656" y="367723"/>
                  </a:lnTo>
                  <a:lnTo>
                    <a:pt x="527716" y="407813"/>
                  </a:lnTo>
                  <a:lnTo>
                    <a:pt x="504996" y="444424"/>
                  </a:lnTo>
                  <a:lnTo>
                    <a:pt x="477068" y="476983"/>
                  </a:lnTo>
                  <a:lnTo>
                    <a:pt x="444507" y="504912"/>
                  </a:lnTo>
                  <a:lnTo>
                    <a:pt x="407888" y="527637"/>
                  </a:lnTo>
                  <a:lnTo>
                    <a:pt x="367783" y="544582"/>
                  </a:lnTo>
                  <a:lnTo>
                    <a:pt x="324767" y="555170"/>
                  </a:lnTo>
                  <a:lnTo>
                    <a:pt x="279414" y="558828"/>
                  </a:lnTo>
                  <a:close/>
                </a:path>
              </a:pathLst>
            </a:custGeom>
            <a:solidFill>
              <a:srgbClr val="E16A6A"/>
            </a:solidFill>
          </p:spPr>
          <p:txBody>
            <a:bodyPr wrap="square" lIns="0" tIns="0" rIns="0" bIns="0" rtlCol="0"/>
            <a:lstStyle/>
            <a:p>
              <a:endParaRPr/>
            </a:p>
          </p:txBody>
        </p:sp>
      </p:grpSp>
      <p:grpSp>
        <p:nvGrpSpPr>
          <p:cNvPr id="49" name="object 49"/>
          <p:cNvGrpSpPr/>
          <p:nvPr/>
        </p:nvGrpSpPr>
        <p:grpSpPr>
          <a:xfrm>
            <a:off x="1285075" y="4950680"/>
            <a:ext cx="5622290" cy="7687309"/>
            <a:chOff x="1285075" y="4950680"/>
            <a:chExt cx="5622290" cy="7687309"/>
          </a:xfrm>
        </p:grpSpPr>
        <p:sp>
          <p:nvSpPr>
            <p:cNvPr id="50" name="object 50"/>
            <p:cNvSpPr/>
            <p:nvPr/>
          </p:nvSpPr>
          <p:spPr>
            <a:xfrm>
              <a:off x="1792153" y="12429887"/>
              <a:ext cx="256540" cy="208279"/>
            </a:xfrm>
            <a:custGeom>
              <a:avLst/>
              <a:gdLst/>
              <a:ahLst/>
              <a:cxnLst/>
              <a:rect l="l" t="t" r="r" b="b"/>
              <a:pathLst>
                <a:path w="256539" h="208279">
                  <a:moveTo>
                    <a:pt x="239936" y="207958"/>
                  </a:moveTo>
                  <a:lnTo>
                    <a:pt x="0" y="207958"/>
                  </a:lnTo>
                  <a:lnTo>
                    <a:pt x="256163" y="0"/>
                  </a:lnTo>
                  <a:lnTo>
                    <a:pt x="239936" y="207958"/>
                  </a:lnTo>
                  <a:close/>
                </a:path>
              </a:pathLst>
            </a:custGeom>
            <a:solidFill>
              <a:srgbClr val="E39573"/>
            </a:solidFill>
          </p:spPr>
          <p:txBody>
            <a:bodyPr wrap="square" lIns="0" tIns="0" rIns="0" bIns="0" rtlCol="0"/>
            <a:lstStyle/>
            <a:p>
              <a:endParaRPr/>
            </a:p>
          </p:txBody>
        </p:sp>
        <p:sp>
          <p:nvSpPr>
            <p:cNvPr id="51" name="object 51"/>
            <p:cNvSpPr/>
            <p:nvPr/>
          </p:nvSpPr>
          <p:spPr>
            <a:xfrm>
              <a:off x="1285075" y="9382785"/>
              <a:ext cx="2312035" cy="3255645"/>
            </a:xfrm>
            <a:custGeom>
              <a:avLst/>
              <a:gdLst/>
              <a:ahLst/>
              <a:cxnLst/>
              <a:rect l="l" t="t" r="r" b="b"/>
              <a:pathLst>
                <a:path w="2312035" h="3255645">
                  <a:moveTo>
                    <a:pt x="832515" y="3255060"/>
                  </a:moveTo>
                  <a:lnTo>
                    <a:pt x="0" y="3255060"/>
                  </a:lnTo>
                  <a:lnTo>
                    <a:pt x="134251" y="1685805"/>
                  </a:lnTo>
                  <a:lnTo>
                    <a:pt x="378799" y="823651"/>
                  </a:lnTo>
                  <a:lnTo>
                    <a:pt x="913462" y="363437"/>
                  </a:lnTo>
                  <a:lnTo>
                    <a:pt x="1918058" y="0"/>
                  </a:lnTo>
                  <a:lnTo>
                    <a:pt x="2049196" y="165993"/>
                  </a:lnTo>
                  <a:lnTo>
                    <a:pt x="2267760" y="561402"/>
                  </a:lnTo>
                  <a:lnTo>
                    <a:pt x="2311473" y="1032366"/>
                  </a:lnTo>
                  <a:lnTo>
                    <a:pt x="1918058" y="1425026"/>
                  </a:lnTo>
                  <a:lnTo>
                    <a:pt x="1881263" y="1442106"/>
                  </a:lnTo>
                  <a:lnTo>
                    <a:pt x="1845061" y="1461298"/>
                  </a:lnTo>
                  <a:lnTo>
                    <a:pt x="1809450" y="1482528"/>
                  </a:lnTo>
                  <a:lnTo>
                    <a:pt x="1774430" y="1505725"/>
                  </a:lnTo>
                  <a:lnTo>
                    <a:pt x="1740000" y="1530815"/>
                  </a:lnTo>
                  <a:lnTo>
                    <a:pt x="1706157" y="1557727"/>
                  </a:lnTo>
                  <a:lnTo>
                    <a:pt x="1672901" y="1586388"/>
                  </a:lnTo>
                  <a:lnTo>
                    <a:pt x="1640231" y="1616725"/>
                  </a:lnTo>
                  <a:lnTo>
                    <a:pt x="1608146" y="1648666"/>
                  </a:lnTo>
                  <a:lnTo>
                    <a:pt x="1576644" y="1682139"/>
                  </a:lnTo>
                  <a:lnTo>
                    <a:pt x="1545724" y="1717070"/>
                  </a:lnTo>
                  <a:lnTo>
                    <a:pt x="1515386" y="1753388"/>
                  </a:lnTo>
                  <a:lnTo>
                    <a:pt x="1485627" y="1791019"/>
                  </a:lnTo>
                  <a:lnTo>
                    <a:pt x="1456447" y="1829892"/>
                  </a:lnTo>
                  <a:lnTo>
                    <a:pt x="1427844" y="1869933"/>
                  </a:lnTo>
                  <a:lnTo>
                    <a:pt x="1399818" y="1911071"/>
                  </a:lnTo>
                  <a:lnTo>
                    <a:pt x="1372367" y="1953233"/>
                  </a:lnTo>
                  <a:lnTo>
                    <a:pt x="1345490" y="1996346"/>
                  </a:lnTo>
                  <a:lnTo>
                    <a:pt x="1319186" y="2040337"/>
                  </a:lnTo>
                  <a:lnTo>
                    <a:pt x="1293454" y="2085135"/>
                  </a:lnTo>
                  <a:lnTo>
                    <a:pt x="1268292" y="2130667"/>
                  </a:lnTo>
                  <a:lnTo>
                    <a:pt x="1243699" y="2176860"/>
                  </a:lnTo>
                  <a:lnTo>
                    <a:pt x="1219675" y="2223642"/>
                  </a:lnTo>
                  <a:lnTo>
                    <a:pt x="1196217" y="2270941"/>
                  </a:lnTo>
                  <a:lnTo>
                    <a:pt x="1173326" y="2318683"/>
                  </a:lnTo>
                  <a:lnTo>
                    <a:pt x="1150999" y="2366796"/>
                  </a:lnTo>
                  <a:lnTo>
                    <a:pt x="1129236" y="2415208"/>
                  </a:lnTo>
                  <a:lnTo>
                    <a:pt x="1108035" y="2463846"/>
                  </a:lnTo>
                  <a:lnTo>
                    <a:pt x="1087395" y="2512638"/>
                  </a:lnTo>
                  <a:lnTo>
                    <a:pt x="1067315" y="2561512"/>
                  </a:lnTo>
                  <a:lnTo>
                    <a:pt x="1047794" y="2610394"/>
                  </a:lnTo>
                  <a:lnTo>
                    <a:pt x="1028830" y="2659212"/>
                  </a:lnTo>
                  <a:lnTo>
                    <a:pt x="1010423" y="2707894"/>
                  </a:lnTo>
                  <a:lnTo>
                    <a:pt x="992571" y="2756367"/>
                  </a:lnTo>
                  <a:lnTo>
                    <a:pt x="975273" y="2804559"/>
                  </a:lnTo>
                  <a:lnTo>
                    <a:pt x="958529" y="2852398"/>
                  </a:lnTo>
                  <a:lnTo>
                    <a:pt x="942336" y="2899810"/>
                  </a:lnTo>
                  <a:lnTo>
                    <a:pt x="926693" y="2946723"/>
                  </a:lnTo>
                  <a:lnTo>
                    <a:pt x="911600" y="2993065"/>
                  </a:lnTo>
                  <a:lnTo>
                    <a:pt x="897056" y="3038763"/>
                  </a:lnTo>
                  <a:lnTo>
                    <a:pt x="883058" y="3083745"/>
                  </a:lnTo>
                  <a:lnTo>
                    <a:pt x="869606" y="3127938"/>
                  </a:lnTo>
                  <a:lnTo>
                    <a:pt x="856699" y="3171270"/>
                  </a:lnTo>
                  <a:lnTo>
                    <a:pt x="844336" y="3213668"/>
                  </a:lnTo>
                  <a:lnTo>
                    <a:pt x="832515" y="3255060"/>
                  </a:lnTo>
                  <a:close/>
                </a:path>
              </a:pathLst>
            </a:custGeom>
            <a:solidFill>
              <a:srgbClr val="8ED8C7"/>
            </a:solidFill>
          </p:spPr>
          <p:txBody>
            <a:bodyPr wrap="square" lIns="0" tIns="0" rIns="0" bIns="0" rtlCol="0"/>
            <a:lstStyle/>
            <a:p>
              <a:endParaRPr/>
            </a:p>
          </p:txBody>
        </p:sp>
        <p:sp>
          <p:nvSpPr>
            <p:cNvPr id="52" name="object 52"/>
            <p:cNvSpPr/>
            <p:nvPr/>
          </p:nvSpPr>
          <p:spPr>
            <a:xfrm>
              <a:off x="1285416" y="9388921"/>
              <a:ext cx="1899285" cy="3249295"/>
            </a:xfrm>
            <a:custGeom>
              <a:avLst/>
              <a:gdLst/>
              <a:ahLst/>
              <a:cxnLst/>
              <a:rect l="l" t="t" r="r" b="b"/>
              <a:pathLst>
                <a:path w="1899285" h="3249295">
                  <a:moveTo>
                    <a:pt x="4363" y="3248923"/>
                  </a:moveTo>
                  <a:lnTo>
                    <a:pt x="0" y="3248923"/>
                  </a:lnTo>
                  <a:lnTo>
                    <a:pt x="6543" y="3162278"/>
                  </a:lnTo>
                  <a:lnTo>
                    <a:pt x="14144" y="3077118"/>
                  </a:lnTo>
                  <a:lnTo>
                    <a:pt x="22777" y="2993431"/>
                  </a:lnTo>
                  <a:lnTo>
                    <a:pt x="32417" y="2911206"/>
                  </a:lnTo>
                  <a:lnTo>
                    <a:pt x="43039" y="2830429"/>
                  </a:lnTo>
                  <a:lnTo>
                    <a:pt x="54620" y="2751091"/>
                  </a:lnTo>
                  <a:lnTo>
                    <a:pt x="67133" y="2673177"/>
                  </a:lnTo>
                  <a:lnTo>
                    <a:pt x="80555" y="2596677"/>
                  </a:lnTo>
                  <a:lnTo>
                    <a:pt x="94860" y="2521579"/>
                  </a:lnTo>
                  <a:lnTo>
                    <a:pt x="110025" y="2447870"/>
                  </a:lnTo>
                  <a:lnTo>
                    <a:pt x="126023" y="2375539"/>
                  </a:lnTo>
                  <a:lnTo>
                    <a:pt x="142830" y="2304574"/>
                  </a:lnTo>
                  <a:lnTo>
                    <a:pt x="160422" y="2234962"/>
                  </a:lnTo>
                  <a:lnTo>
                    <a:pt x="178774" y="2166692"/>
                  </a:lnTo>
                  <a:lnTo>
                    <a:pt x="197861" y="2099752"/>
                  </a:lnTo>
                  <a:lnTo>
                    <a:pt x="217658" y="2034130"/>
                  </a:lnTo>
                  <a:lnTo>
                    <a:pt x="238141" y="1969814"/>
                  </a:lnTo>
                  <a:lnTo>
                    <a:pt x="259285" y="1906791"/>
                  </a:lnTo>
                  <a:lnTo>
                    <a:pt x="281064" y="1845051"/>
                  </a:lnTo>
                  <a:lnTo>
                    <a:pt x="303455" y="1784581"/>
                  </a:lnTo>
                  <a:lnTo>
                    <a:pt x="326432" y="1725368"/>
                  </a:lnTo>
                  <a:lnTo>
                    <a:pt x="349971" y="1667402"/>
                  </a:lnTo>
                  <a:lnTo>
                    <a:pt x="374048" y="1610671"/>
                  </a:lnTo>
                  <a:lnTo>
                    <a:pt x="398636" y="1555161"/>
                  </a:lnTo>
                  <a:lnTo>
                    <a:pt x="423712" y="1500862"/>
                  </a:lnTo>
                  <a:lnTo>
                    <a:pt x="449251" y="1447761"/>
                  </a:lnTo>
                  <a:lnTo>
                    <a:pt x="475227" y="1395846"/>
                  </a:lnTo>
                  <a:lnTo>
                    <a:pt x="501617" y="1345106"/>
                  </a:lnTo>
                  <a:lnTo>
                    <a:pt x="528396" y="1295529"/>
                  </a:lnTo>
                  <a:lnTo>
                    <a:pt x="555538" y="1247101"/>
                  </a:lnTo>
                  <a:lnTo>
                    <a:pt x="583019" y="1199813"/>
                  </a:lnTo>
                  <a:lnTo>
                    <a:pt x="610814" y="1153651"/>
                  </a:lnTo>
                  <a:lnTo>
                    <a:pt x="638899" y="1108604"/>
                  </a:lnTo>
                  <a:lnTo>
                    <a:pt x="667249" y="1064659"/>
                  </a:lnTo>
                  <a:lnTo>
                    <a:pt x="695839" y="1021805"/>
                  </a:lnTo>
                  <a:lnTo>
                    <a:pt x="724644" y="980030"/>
                  </a:lnTo>
                  <a:lnTo>
                    <a:pt x="753639" y="939322"/>
                  </a:lnTo>
                  <a:lnTo>
                    <a:pt x="782800" y="899669"/>
                  </a:lnTo>
                  <a:lnTo>
                    <a:pt x="812102" y="861059"/>
                  </a:lnTo>
                  <a:lnTo>
                    <a:pt x="841521" y="823480"/>
                  </a:lnTo>
                  <a:lnTo>
                    <a:pt x="871030" y="786919"/>
                  </a:lnTo>
                  <a:lnTo>
                    <a:pt x="900607" y="751366"/>
                  </a:lnTo>
                  <a:lnTo>
                    <a:pt x="930225" y="716808"/>
                  </a:lnTo>
                  <a:lnTo>
                    <a:pt x="959861" y="683234"/>
                  </a:lnTo>
                  <a:lnTo>
                    <a:pt x="989489" y="650630"/>
                  </a:lnTo>
                  <a:lnTo>
                    <a:pt x="1019085" y="618986"/>
                  </a:lnTo>
                  <a:lnTo>
                    <a:pt x="1048624" y="588289"/>
                  </a:lnTo>
                  <a:lnTo>
                    <a:pt x="1078081" y="558527"/>
                  </a:lnTo>
                  <a:lnTo>
                    <a:pt x="1107431" y="529689"/>
                  </a:lnTo>
                  <a:lnTo>
                    <a:pt x="1136650" y="501762"/>
                  </a:lnTo>
                  <a:lnTo>
                    <a:pt x="1165714" y="474735"/>
                  </a:lnTo>
                  <a:lnTo>
                    <a:pt x="1194596" y="448596"/>
                  </a:lnTo>
                  <a:lnTo>
                    <a:pt x="1223273" y="423332"/>
                  </a:lnTo>
                  <a:lnTo>
                    <a:pt x="1279910" y="375383"/>
                  </a:lnTo>
                  <a:lnTo>
                    <a:pt x="1335429" y="330793"/>
                  </a:lnTo>
                  <a:lnTo>
                    <a:pt x="1389630" y="289466"/>
                  </a:lnTo>
                  <a:lnTo>
                    <a:pt x="1442316" y="251307"/>
                  </a:lnTo>
                  <a:lnTo>
                    <a:pt x="1493289" y="216221"/>
                  </a:lnTo>
                  <a:lnTo>
                    <a:pt x="1542350" y="184110"/>
                  </a:lnTo>
                  <a:lnTo>
                    <a:pt x="1589302" y="154881"/>
                  </a:lnTo>
                  <a:lnTo>
                    <a:pt x="1633946" y="128437"/>
                  </a:lnTo>
                  <a:lnTo>
                    <a:pt x="1676085" y="104683"/>
                  </a:lnTo>
                  <a:lnTo>
                    <a:pt x="1715521" y="83522"/>
                  </a:lnTo>
                  <a:lnTo>
                    <a:pt x="1752055" y="64860"/>
                  </a:lnTo>
                  <a:lnTo>
                    <a:pt x="1800982" y="41343"/>
                  </a:lnTo>
                  <a:lnTo>
                    <a:pt x="1842268" y="22908"/>
                  </a:lnTo>
                  <a:lnTo>
                    <a:pt x="1884272" y="5679"/>
                  </a:lnTo>
                  <a:lnTo>
                    <a:pt x="1899239" y="0"/>
                  </a:lnTo>
                  <a:lnTo>
                    <a:pt x="1899239" y="394098"/>
                  </a:lnTo>
                  <a:lnTo>
                    <a:pt x="1875512" y="405899"/>
                  </a:lnTo>
                  <a:lnTo>
                    <a:pt x="1851363" y="418222"/>
                  </a:lnTo>
                  <a:lnTo>
                    <a:pt x="1801861" y="444473"/>
                  </a:lnTo>
                  <a:lnTo>
                    <a:pt x="1750857" y="472928"/>
                  </a:lnTo>
                  <a:lnTo>
                    <a:pt x="1698471" y="503669"/>
                  </a:lnTo>
                  <a:lnTo>
                    <a:pt x="1644825" y="536776"/>
                  </a:lnTo>
                  <a:lnTo>
                    <a:pt x="1590041" y="572329"/>
                  </a:lnTo>
                  <a:lnTo>
                    <a:pt x="1534239" y="610408"/>
                  </a:lnTo>
                  <a:lnTo>
                    <a:pt x="1477542" y="651094"/>
                  </a:lnTo>
                  <a:lnTo>
                    <a:pt x="1420070" y="694466"/>
                  </a:lnTo>
                  <a:lnTo>
                    <a:pt x="1361946" y="740604"/>
                  </a:lnTo>
                  <a:lnTo>
                    <a:pt x="1303291" y="789590"/>
                  </a:lnTo>
                  <a:lnTo>
                    <a:pt x="1273802" y="815175"/>
                  </a:lnTo>
                  <a:lnTo>
                    <a:pt x="1244226" y="841502"/>
                  </a:lnTo>
                  <a:lnTo>
                    <a:pt x="1214578" y="868581"/>
                  </a:lnTo>
                  <a:lnTo>
                    <a:pt x="1184873" y="896422"/>
                  </a:lnTo>
                  <a:lnTo>
                    <a:pt x="1155126" y="925035"/>
                  </a:lnTo>
                  <a:lnTo>
                    <a:pt x="1125353" y="954429"/>
                  </a:lnTo>
                  <a:lnTo>
                    <a:pt x="1095568" y="984616"/>
                  </a:lnTo>
                  <a:lnTo>
                    <a:pt x="1065788" y="1015604"/>
                  </a:lnTo>
                  <a:lnTo>
                    <a:pt x="1036026" y="1047404"/>
                  </a:lnTo>
                  <a:lnTo>
                    <a:pt x="1006299" y="1080026"/>
                  </a:lnTo>
                  <a:lnTo>
                    <a:pt x="976621" y="1113481"/>
                  </a:lnTo>
                  <a:lnTo>
                    <a:pt x="947008" y="1147777"/>
                  </a:lnTo>
                  <a:lnTo>
                    <a:pt x="917474" y="1182925"/>
                  </a:lnTo>
                  <a:lnTo>
                    <a:pt x="888035" y="1218935"/>
                  </a:lnTo>
                  <a:lnTo>
                    <a:pt x="858707" y="1255818"/>
                  </a:lnTo>
                  <a:lnTo>
                    <a:pt x="829504" y="1293582"/>
                  </a:lnTo>
                  <a:lnTo>
                    <a:pt x="800442" y="1332238"/>
                  </a:lnTo>
                  <a:lnTo>
                    <a:pt x="771535" y="1371797"/>
                  </a:lnTo>
                  <a:lnTo>
                    <a:pt x="742799" y="1412268"/>
                  </a:lnTo>
                  <a:lnTo>
                    <a:pt x="714249" y="1453661"/>
                  </a:lnTo>
                  <a:lnTo>
                    <a:pt x="685901" y="1495986"/>
                  </a:lnTo>
                  <a:lnTo>
                    <a:pt x="657769" y="1539254"/>
                  </a:lnTo>
                  <a:lnTo>
                    <a:pt x="629869" y="1583473"/>
                  </a:lnTo>
                  <a:lnTo>
                    <a:pt x="602215" y="1628655"/>
                  </a:lnTo>
                  <a:lnTo>
                    <a:pt x="574824" y="1674809"/>
                  </a:lnTo>
                  <a:lnTo>
                    <a:pt x="547709" y="1721946"/>
                  </a:lnTo>
                  <a:lnTo>
                    <a:pt x="520887" y="1770075"/>
                  </a:lnTo>
                  <a:lnTo>
                    <a:pt x="494373" y="1819206"/>
                  </a:lnTo>
                  <a:lnTo>
                    <a:pt x="468182" y="1869349"/>
                  </a:lnTo>
                  <a:lnTo>
                    <a:pt x="442328" y="1920515"/>
                  </a:lnTo>
                  <a:lnTo>
                    <a:pt x="416828" y="1972714"/>
                  </a:lnTo>
                  <a:lnTo>
                    <a:pt x="391696" y="2025955"/>
                  </a:lnTo>
                  <a:lnTo>
                    <a:pt x="366947" y="2080248"/>
                  </a:lnTo>
                  <a:lnTo>
                    <a:pt x="342597" y="2135604"/>
                  </a:lnTo>
                  <a:lnTo>
                    <a:pt x="318661" y="2192032"/>
                  </a:lnTo>
                  <a:lnTo>
                    <a:pt x="295154" y="2249543"/>
                  </a:lnTo>
                  <a:lnTo>
                    <a:pt x="272091" y="2308146"/>
                  </a:lnTo>
                  <a:lnTo>
                    <a:pt x="249488" y="2367852"/>
                  </a:lnTo>
                  <a:lnTo>
                    <a:pt x="227359" y="2428671"/>
                  </a:lnTo>
                  <a:lnTo>
                    <a:pt x="205721" y="2490612"/>
                  </a:lnTo>
                  <a:lnTo>
                    <a:pt x="184587" y="2553686"/>
                  </a:lnTo>
                  <a:lnTo>
                    <a:pt x="163973" y="2617902"/>
                  </a:lnTo>
                  <a:lnTo>
                    <a:pt x="143895" y="2683271"/>
                  </a:lnTo>
                  <a:lnTo>
                    <a:pt x="124367" y="2749803"/>
                  </a:lnTo>
                  <a:lnTo>
                    <a:pt x="105405" y="2817508"/>
                  </a:lnTo>
                  <a:lnTo>
                    <a:pt x="87024" y="2886395"/>
                  </a:lnTo>
                  <a:lnTo>
                    <a:pt x="69239" y="2956475"/>
                  </a:lnTo>
                  <a:lnTo>
                    <a:pt x="52065" y="3027758"/>
                  </a:lnTo>
                  <a:lnTo>
                    <a:pt x="35518" y="3100253"/>
                  </a:lnTo>
                  <a:lnTo>
                    <a:pt x="19612" y="3173972"/>
                  </a:lnTo>
                  <a:lnTo>
                    <a:pt x="4363" y="3248923"/>
                  </a:lnTo>
                  <a:close/>
                </a:path>
              </a:pathLst>
            </a:custGeom>
            <a:solidFill>
              <a:srgbClr val="74B0A5"/>
            </a:solidFill>
          </p:spPr>
          <p:txBody>
            <a:bodyPr wrap="square" lIns="0" tIns="0" rIns="0" bIns="0" rtlCol="0"/>
            <a:lstStyle/>
            <a:p>
              <a:endParaRPr/>
            </a:p>
          </p:txBody>
        </p:sp>
        <p:sp>
          <p:nvSpPr>
            <p:cNvPr id="53" name="object 53"/>
            <p:cNvSpPr/>
            <p:nvPr/>
          </p:nvSpPr>
          <p:spPr>
            <a:xfrm>
              <a:off x="3139382" y="10807812"/>
              <a:ext cx="3768090" cy="1830070"/>
            </a:xfrm>
            <a:custGeom>
              <a:avLst/>
              <a:gdLst/>
              <a:ahLst/>
              <a:cxnLst/>
              <a:rect l="l" t="t" r="r" b="b"/>
              <a:pathLst>
                <a:path w="3768090" h="1830070">
                  <a:moveTo>
                    <a:pt x="3757637" y="1830033"/>
                  </a:moveTo>
                  <a:lnTo>
                    <a:pt x="272" y="1830033"/>
                  </a:lnTo>
                  <a:lnTo>
                    <a:pt x="0" y="1497300"/>
                  </a:lnTo>
                  <a:lnTo>
                    <a:pt x="68387" y="0"/>
                  </a:lnTo>
                  <a:lnTo>
                    <a:pt x="3690409" y="0"/>
                  </a:lnTo>
                  <a:lnTo>
                    <a:pt x="3767524" y="1348661"/>
                  </a:lnTo>
                  <a:lnTo>
                    <a:pt x="3757637" y="1830033"/>
                  </a:lnTo>
                  <a:close/>
                </a:path>
              </a:pathLst>
            </a:custGeom>
            <a:solidFill>
              <a:srgbClr val="8ED8C7"/>
            </a:solidFill>
          </p:spPr>
          <p:txBody>
            <a:bodyPr wrap="square" lIns="0" tIns="0" rIns="0" bIns="0" rtlCol="0"/>
            <a:lstStyle/>
            <a:p>
              <a:endParaRPr/>
            </a:p>
          </p:txBody>
        </p:sp>
        <p:sp>
          <p:nvSpPr>
            <p:cNvPr id="54" name="object 54"/>
            <p:cNvSpPr/>
            <p:nvPr/>
          </p:nvSpPr>
          <p:spPr>
            <a:xfrm>
              <a:off x="3139382" y="10807812"/>
              <a:ext cx="666115" cy="1830070"/>
            </a:xfrm>
            <a:custGeom>
              <a:avLst/>
              <a:gdLst/>
              <a:ahLst/>
              <a:cxnLst/>
              <a:rect l="l" t="t" r="r" b="b"/>
              <a:pathLst>
                <a:path w="666114" h="1830070">
                  <a:moveTo>
                    <a:pt x="665739" y="1830033"/>
                  </a:moveTo>
                  <a:lnTo>
                    <a:pt x="272" y="1830033"/>
                  </a:lnTo>
                  <a:lnTo>
                    <a:pt x="0" y="1497300"/>
                  </a:lnTo>
                  <a:lnTo>
                    <a:pt x="68387" y="0"/>
                  </a:lnTo>
                  <a:lnTo>
                    <a:pt x="450349" y="0"/>
                  </a:lnTo>
                  <a:lnTo>
                    <a:pt x="448917" y="1221840"/>
                  </a:lnTo>
                  <a:lnTo>
                    <a:pt x="452496" y="1241957"/>
                  </a:lnTo>
                  <a:lnTo>
                    <a:pt x="464276" y="1298146"/>
                  </a:lnTo>
                  <a:lnTo>
                    <a:pt x="473789" y="1337817"/>
                  </a:lnTo>
                  <a:lnTo>
                    <a:pt x="486008" y="1384165"/>
                  </a:lnTo>
                  <a:lnTo>
                    <a:pt x="501154" y="1436411"/>
                  </a:lnTo>
                  <a:lnTo>
                    <a:pt x="519445" y="1493773"/>
                  </a:lnTo>
                  <a:lnTo>
                    <a:pt x="541100" y="1555473"/>
                  </a:lnTo>
                  <a:lnTo>
                    <a:pt x="566338" y="1620728"/>
                  </a:lnTo>
                  <a:lnTo>
                    <a:pt x="595378" y="1688761"/>
                  </a:lnTo>
                  <a:lnTo>
                    <a:pt x="628438" y="1758789"/>
                  </a:lnTo>
                  <a:lnTo>
                    <a:pt x="665739" y="1830033"/>
                  </a:lnTo>
                  <a:close/>
                </a:path>
              </a:pathLst>
            </a:custGeom>
            <a:solidFill>
              <a:srgbClr val="74B0A5"/>
            </a:solidFill>
          </p:spPr>
          <p:txBody>
            <a:bodyPr wrap="square" lIns="0" tIns="0" rIns="0" bIns="0" rtlCol="0"/>
            <a:lstStyle/>
            <a:p>
              <a:endParaRPr/>
            </a:p>
          </p:txBody>
        </p:sp>
        <p:sp>
          <p:nvSpPr>
            <p:cNvPr id="55" name="object 55"/>
            <p:cNvSpPr/>
            <p:nvPr/>
          </p:nvSpPr>
          <p:spPr>
            <a:xfrm>
              <a:off x="3184656" y="9382785"/>
              <a:ext cx="3622040" cy="1425575"/>
            </a:xfrm>
            <a:custGeom>
              <a:avLst/>
              <a:gdLst/>
              <a:ahLst/>
              <a:cxnLst/>
              <a:rect l="l" t="t" r="r" b="b"/>
              <a:pathLst>
                <a:path w="3622040" h="1425575">
                  <a:moveTo>
                    <a:pt x="3622021" y="1425026"/>
                  </a:moveTo>
                  <a:lnTo>
                    <a:pt x="0" y="1425026"/>
                  </a:lnTo>
                  <a:lnTo>
                    <a:pt x="0" y="0"/>
                  </a:lnTo>
                  <a:lnTo>
                    <a:pt x="3622021" y="0"/>
                  </a:lnTo>
                  <a:lnTo>
                    <a:pt x="3622021" y="1425026"/>
                  </a:lnTo>
                  <a:close/>
                </a:path>
              </a:pathLst>
            </a:custGeom>
            <a:solidFill>
              <a:srgbClr val="8ED8C7"/>
            </a:solidFill>
          </p:spPr>
          <p:txBody>
            <a:bodyPr wrap="square" lIns="0" tIns="0" rIns="0" bIns="0" rtlCol="0"/>
            <a:lstStyle/>
            <a:p>
              <a:endParaRPr/>
            </a:p>
          </p:txBody>
        </p:sp>
        <p:sp>
          <p:nvSpPr>
            <p:cNvPr id="56" name="object 56"/>
            <p:cNvSpPr/>
            <p:nvPr/>
          </p:nvSpPr>
          <p:spPr>
            <a:xfrm>
              <a:off x="3184656" y="9382785"/>
              <a:ext cx="382270" cy="1425575"/>
            </a:xfrm>
            <a:custGeom>
              <a:avLst/>
              <a:gdLst/>
              <a:ahLst/>
              <a:cxnLst/>
              <a:rect l="l" t="t" r="r" b="b"/>
              <a:pathLst>
                <a:path w="382270" h="1425575">
                  <a:moveTo>
                    <a:pt x="382097" y="1425026"/>
                  </a:moveTo>
                  <a:lnTo>
                    <a:pt x="0" y="1425026"/>
                  </a:lnTo>
                  <a:lnTo>
                    <a:pt x="0" y="0"/>
                  </a:lnTo>
                  <a:lnTo>
                    <a:pt x="208857" y="75193"/>
                  </a:lnTo>
                  <a:lnTo>
                    <a:pt x="318278" y="248697"/>
                  </a:lnTo>
                  <a:lnTo>
                    <a:pt x="364084" y="654110"/>
                  </a:lnTo>
                  <a:lnTo>
                    <a:pt x="382097" y="1425026"/>
                  </a:lnTo>
                  <a:close/>
                </a:path>
              </a:pathLst>
            </a:custGeom>
            <a:solidFill>
              <a:srgbClr val="74B0A5"/>
            </a:solidFill>
          </p:spPr>
          <p:txBody>
            <a:bodyPr wrap="square" lIns="0" tIns="0" rIns="0" bIns="0" rtlCol="0"/>
            <a:lstStyle/>
            <a:p>
              <a:endParaRPr/>
            </a:p>
          </p:txBody>
        </p:sp>
        <p:sp>
          <p:nvSpPr>
            <p:cNvPr id="57" name="object 57"/>
            <p:cNvSpPr/>
            <p:nvPr/>
          </p:nvSpPr>
          <p:spPr>
            <a:xfrm>
              <a:off x="4393610" y="8304129"/>
              <a:ext cx="1204595" cy="1922145"/>
            </a:xfrm>
            <a:custGeom>
              <a:avLst/>
              <a:gdLst/>
              <a:ahLst/>
              <a:cxnLst/>
              <a:rect l="l" t="t" r="r" b="b"/>
              <a:pathLst>
                <a:path w="1204595" h="1922145">
                  <a:moveTo>
                    <a:pt x="602124" y="1922081"/>
                  </a:moveTo>
                  <a:lnTo>
                    <a:pt x="555062" y="1920271"/>
                  </a:lnTo>
                  <a:lnTo>
                    <a:pt x="508991" y="1914930"/>
                  </a:lnTo>
                  <a:lnTo>
                    <a:pt x="464046" y="1906192"/>
                  </a:lnTo>
                  <a:lnTo>
                    <a:pt x="420360" y="1894189"/>
                  </a:lnTo>
                  <a:lnTo>
                    <a:pt x="378068" y="1879057"/>
                  </a:lnTo>
                  <a:lnTo>
                    <a:pt x="337302" y="1860926"/>
                  </a:lnTo>
                  <a:lnTo>
                    <a:pt x="298197" y="1839933"/>
                  </a:lnTo>
                  <a:lnTo>
                    <a:pt x="260886" y="1816208"/>
                  </a:lnTo>
                  <a:lnTo>
                    <a:pt x="225504" y="1789887"/>
                  </a:lnTo>
                  <a:lnTo>
                    <a:pt x="192183" y="1761102"/>
                  </a:lnTo>
                  <a:lnTo>
                    <a:pt x="161058" y="1729987"/>
                  </a:lnTo>
                  <a:lnTo>
                    <a:pt x="132263" y="1696675"/>
                  </a:lnTo>
                  <a:lnTo>
                    <a:pt x="105931" y="1661300"/>
                  </a:lnTo>
                  <a:lnTo>
                    <a:pt x="82195" y="1623994"/>
                  </a:lnTo>
                  <a:lnTo>
                    <a:pt x="61191" y="1584892"/>
                  </a:lnTo>
                  <a:lnTo>
                    <a:pt x="43051" y="1544127"/>
                  </a:lnTo>
                  <a:lnTo>
                    <a:pt x="27909" y="1501833"/>
                  </a:lnTo>
                  <a:lnTo>
                    <a:pt x="15899" y="1458141"/>
                  </a:lnTo>
                  <a:lnTo>
                    <a:pt x="7155" y="1413187"/>
                  </a:lnTo>
                  <a:lnTo>
                    <a:pt x="1811" y="1367104"/>
                  </a:lnTo>
                  <a:lnTo>
                    <a:pt x="0" y="1320024"/>
                  </a:lnTo>
                  <a:lnTo>
                    <a:pt x="0" y="602056"/>
                  </a:lnTo>
                  <a:lnTo>
                    <a:pt x="1811" y="554976"/>
                  </a:lnTo>
                  <a:lnTo>
                    <a:pt x="7155" y="508893"/>
                  </a:lnTo>
                  <a:lnTo>
                    <a:pt x="15899" y="463939"/>
                  </a:lnTo>
                  <a:lnTo>
                    <a:pt x="27909" y="420248"/>
                  </a:lnTo>
                  <a:lnTo>
                    <a:pt x="43051" y="377953"/>
                  </a:lnTo>
                  <a:lnTo>
                    <a:pt x="61191" y="337188"/>
                  </a:lnTo>
                  <a:lnTo>
                    <a:pt x="82195" y="298086"/>
                  </a:lnTo>
                  <a:lnTo>
                    <a:pt x="105931" y="260781"/>
                  </a:lnTo>
                  <a:lnTo>
                    <a:pt x="132263" y="225405"/>
                  </a:lnTo>
                  <a:lnTo>
                    <a:pt x="161058" y="192093"/>
                  </a:lnTo>
                  <a:lnTo>
                    <a:pt x="192183" y="160978"/>
                  </a:lnTo>
                  <a:lnTo>
                    <a:pt x="225504" y="132193"/>
                  </a:lnTo>
                  <a:lnTo>
                    <a:pt x="260886" y="105872"/>
                  </a:lnTo>
                  <a:lnTo>
                    <a:pt x="298197" y="82147"/>
                  </a:lnTo>
                  <a:lnTo>
                    <a:pt x="337302" y="61154"/>
                  </a:lnTo>
                  <a:lnTo>
                    <a:pt x="378068" y="43023"/>
                  </a:lnTo>
                  <a:lnTo>
                    <a:pt x="420360" y="27891"/>
                  </a:lnTo>
                  <a:lnTo>
                    <a:pt x="464046" y="15888"/>
                  </a:lnTo>
                  <a:lnTo>
                    <a:pt x="508991" y="7150"/>
                  </a:lnTo>
                  <a:lnTo>
                    <a:pt x="555062" y="1809"/>
                  </a:lnTo>
                  <a:lnTo>
                    <a:pt x="602124" y="0"/>
                  </a:lnTo>
                  <a:lnTo>
                    <a:pt x="649178" y="1809"/>
                  </a:lnTo>
                  <a:lnTo>
                    <a:pt x="695242" y="7150"/>
                  </a:lnTo>
                  <a:lnTo>
                    <a:pt x="740181" y="15888"/>
                  </a:lnTo>
                  <a:lnTo>
                    <a:pt x="783863" y="27891"/>
                  </a:lnTo>
                  <a:lnTo>
                    <a:pt x="826153" y="43023"/>
                  </a:lnTo>
                  <a:lnTo>
                    <a:pt x="866917" y="61154"/>
                  </a:lnTo>
                  <a:lnTo>
                    <a:pt x="906021" y="82147"/>
                  </a:lnTo>
                  <a:lnTo>
                    <a:pt x="943332" y="105872"/>
                  </a:lnTo>
                  <a:lnTo>
                    <a:pt x="978716" y="132193"/>
                  </a:lnTo>
                  <a:lnTo>
                    <a:pt x="1012039" y="160978"/>
                  </a:lnTo>
                  <a:lnTo>
                    <a:pt x="1043166" y="192093"/>
                  </a:lnTo>
                  <a:lnTo>
                    <a:pt x="1071964" y="225405"/>
                  </a:lnTo>
                  <a:lnTo>
                    <a:pt x="1098299" y="260781"/>
                  </a:lnTo>
                  <a:lnTo>
                    <a:pt x="1122038" y="298086"/>
                  </a:lnTo>
                  <a:lnTo>
                    <a:pt x="1143046" y="337188"/>
                  </a:lnTo>
                  <a:lnTo>
                    <a:pt x="1161189" y="377953"/>
                  </a:lnTo>
                  <a:lnTo>
                    <a:pt x="1176333" y="420248"/>
                  </a:lnTo>
                  <a:lnTo>
                    <a:pt x="1188346" y="463939"/>
                  </a:lnTo>
                  <a:lnTo>
                    <a:pt x="1197092" y="508893"/>
                  </a:lnTo>
                  <a:lnTo>
                    <a:pt x="1202437" y="554976"/>
                  </a:lnTo>
                  <a:lnTo>
                    <a:pt x="1204249" y="602056"/>
                  </a:lnTo>
                  <a:lnTo>
                    <a:pt x="1204249" y="1320024"/>
                  </a:lnTo>
                  <a:lnTo>
                    <a:pt x="1202437" y="1367104"/>
                  </a:lnTo>
                  <a:lnTo>
                    <a:pt x="1197092" y="1413187"/>
                  </a:lnTo>
                  <a:lnTo>
                    <a:pt x="1188346" y="1458141"/>
                  </a:lnTo>
                  <a:lnTo>
                    <a:pt x="1176333" y="1501833"/>
                  </a:lnTo>
                  <a:lnTo>
                    <a:pt x="1161189" y="1544127"/>
                  </a:lnTo>
                  <a:lnTo>
                    <a:pt x="1143046" y="1584892"/>
                  </a:lnTo>
                  <a:lnTo>
                    <a:pt x="1122038" y="1623994"/>
                  </a:lnTo>
                  <a:lnTo>
                    <a:pt x="1098299" y="1661300"/>
                  </a:lnTo>
                  <a:lnTo>
                    <a:pt x="1071964" y="1696675"/>
                  </a:lnTo>
                  <a:lnTo>
                    <a:pt x="1043166" y="1729987"/>
                  </a:lnTo>
                  <a:lnTo>
                    <a:pt x="1012039" y="1761102"/>
                  </a:lnTo>
                  <a:lnTo>
                    <a:pt x="978716" y="1789887"/>
                  </a:lnTo>
                  <a:lnTo>
                    <a:pt x="943332" y="1816208"/>
                  </a:lnTo>
                  <a:lnTo>
                    <a:pt x="906021" y="1839933"/>
                  </a:lnTo>
                  <a:lnTo>
                    <a:pt x="866917" y="1860926"/>
                  </a:lnTo>
                  <a:lnTo>
                    <a:pt x="826153" y="1879057"/>
                  </a:lnTo>
                  <a:lnTo>
                    <a:pt x="783863" y="1894189"/>
                  </a:lnTo>
                  <a:lnTo>
                    <a:pt x="740181" y="1906192"/>
                  </a:lnTo>
                  <a:lnTo>
                    <a:pt x="695242" y="1914930"/>
                  </a:lnTo>
                  <a:lnTo>
                    <a:pt x="649178" y="1920271"/>
                  </a:lnTo>
                  <a:lnTo>
                    <a:pt x="602124" y="1922081"/>
                  </a:lnTo>
                  <a:close/>
                </a:path>
              </a:pathLst>
            </a:custGeom>
            <a:solidFill>
              <a:srgbClr val="E39573"/>
            </a:solidFill>
          </p:spPr>
          <p:txBody>
            <a:bodyPr wrap="square" lIns="0" tIns="0" rIns="0" bIns="0" rtlCol="0"/>
            <a:lstStyle/>
            <a:p>
              <a:endParaRPr/>
            </a:p>
          </p:txBody>
        </p:sp>
        <p:sp>
          <p:nvSpPr>
            <p:cNvPr id="58" name="object 58"/>
            <p:cNvSpPr/>
            <p:nvPr/>
          </p:nvSpPr>
          <p:spPr>
            <a:xfrm>
              <a:off x="4393610" y="8834593"/>
              <a:ext cx="1204595" cy="740410"/>
            </a:xfrm>
            <a:custGeom>
              <a:avLst/>
              <a:gdLst/>
              <a:ahLst/>
              <a:cxnLst/>
              <a:rect l="l" t="t" r="r" b="b"/>
              <a:pathLst>
                <a:path w="1204595" h="740409">
                  <a:moveTo>
                    <a:pt x="602124" y="739786"/>
                  </a:moveTo>
                  <a:lnTo>
                    <a:pt x="544616" y="738108"/>
                  </a:lnTo>
                  <a:lnTo>
                    <a:pt x="488502" y="733170"/>
                  </a:lnTo>
                  <a:lnTo>
                    <a:pt x="433992" y="725113"/>
                  </a:lnTo>
                  <a:lnTo>
                    <a:pt x="381295" y="714079"/>
                  </a:lnTo>
                  <a:lnTo>
                    <a:pt x="330619" y="700209"/>
                  </a:lnTo>
                  <a:lnTo>
                    <a:pt x="282174" y="683645"/>
                  </a:lnTo>
                  <a:lnTo>
                    <a:pt x="236169" y="664529"/>
                  </a:lnTo>
                  <a:lnTo>
                    <a:pt x="192812" y="643002"/>
                  </a:lnTo>
                  <a:lnTo>
                    <a:pt x="152313" y="619205"/>
                  </a:lnTo>
                  <a:lnTo>
                    <a:pt x="114881" y="593282"/>
                  </a:lnTo>
                  <a:lnTo>
                    <a:pt x="80724" y="565372"/>
                  </a:lnTo>
                  <a:lnTo>
                    <a:pt x="50052" y="535618"/>
                  </a:lnTo>
                  <a:lnTo>
                    <a:pt x="23075" y="504162"/>
                  </a:lnTo>
                  <a:lnTo>
                    <a:pt x="0" y="471145"/>
                  </a:lnTo>
                  <a:lnTo>
                    <a:pt x="0" y="135684"/>
                  </a:lnTo>
                  <a:lnTo>
                    <a:pt x="26183" y="98375"/>
                  </a:lnTo>
                  <a:lnTo>
                    <a:pt x="57282" y="63239"/>
                  </a:lnTo>
                  <a:lnTo>
                    <a:pt x="92996" y="30405"/>
                  </a:lnTo>
                  <a:lnTo>
                    <a:pt x="133025" y="0"/>
                  </a:lnTo>
                  <a:lnTo>
                    <a:pt x="182953" y="16157"/>
                  </a:lnTo>
                  <a:lnTo>
                    <a:pt x="233491" y="30518"/>
                  </a:lnTo>
                  <a:lnTo>
                    <a:pt x="284613" y="43056"/>
                  </a:lnTo>
                  <a:lnTo>
                    <a:pt x="336293" y="53742"/>
                  </a:lnTo>
                  <a:lnTo>
                    <a:pt x="388503" y="62547"/>
                  </a:lnTo>
                  <a:lnTo>
                    <a:pt x="441217" y="69445"/>
                  </a:lnTo>
                  <a:lnTo>
                    <a:pt x="494410" y="74407"/>
                  </a:lnTo>
                  <a:lnTo>
                    <a:pt x="548054" y="77405"/>
                  </a:lnTo>
                  <a:lnTo>
                    <a:pt x="602124" y="78410"/>
                  </a:lnTo>
                  <a:lnTo>
                    <a:pt x="656194" y="77405"/>
                  </a:lnTo>
                  <a:lnTo>
                    <a:pt x="709838" y="74407"/>
                  </a:lnTo>
                  <a:lnTo>
                    <a:pt x="763029" y="69445"/>
                  </a:lnTo>
                  <a:lnTo>
                    <a:pt x="815740" y="62547"/>
                  </a:lnTo>
                  <a:lnTo>
                    <a:pt x="867944" y="53742"/>
                  </a:lnTo>
                  <a:lnTo>
                    <a:pt x="919615" y="43056"/>
                  </a:lnTo>
                  <a:lnTo>
                    <a:pt x="970725" y="30518"/>
                  </a:lnTo>
                  <a:lnTo>
                    <a:pt x="1021248" y="16157"/>
                  </a:lnTo>
                  <a:lnTo>
                    <a:pt x="1071156" y="0"/>
                  </a:lnTo>
                  <a:lnTo>
                    <a:pt x="1111186" y="30405"/>
                  </a:lnTo>
                  <a:lnTo>
                    <a:pt x="1146907" y="63239"/>
                  </a:lnTo>
                  <a:lnTo>
                    <a:pt x="1178026" y="98375"/>
                  </a:lnTo>
                  <a:lnTo>
                    <a:pt x="1204249" y="135684"/>
                  </a:lnTo>
                  <a:lnTo>
                    <a:pt x="1204249" y="471145"/>
                  </a:lnTo>
                  <a:lnTo>
                    <a:pt x="1181174" y="504162"/>
                  </a:lnTo>
                  <a:lnTo>
                    <a:pt x="1154196" y="535618"/>
                  </a:lnTo>
                  <a:lnTo>
                    <a:pt x="1123524" y="565372"/>
                  </a:lnTo>
                  <a:lnTo>
                    <a:pt x="1089368" y="593282"/>
                  </a:lnTo>
                  <a:lnTo>
                    <a:pt x="1051936" y="619205"/>
                  </a:lnTo>
                  <a:lnTo>
                    <a:pt x="1011437" y="643002"/>
                  </a:lnTo>
                  <a:lnTo>
                    <a:pt x="968080" y="664529"/>
                  </a:lnTo>
                  <a:lnTo>
                    <a:pt x="922074" y="683645"/>
                  </a:lnTo>
                  <a:lnTo>
                    <a:pt x="873629" y="700209"/>
                  </a:lnTo>
                  <a:lnTo>
                    <a:pt x="822954" y="714079"/>
                  </a:lnTo>
                  <a:lnTo>
                    <a:pt x="770256" y="725113"/>
                  </a:lnTo>
                  <a:lnTo>
                    <a:pt x="715746" y="733170"/>
                  </a:lnTo>
                  <a:lnTo>
                    <a:pt x="659632" y="738108"/>
                  </a:lnTo>
                  <a:lnTo>
                    <a:pt x="602124" y="739786"/>
                  </a:lnTo>
                  <a:close/>
                </a:path>
              </a:pathLst>
            </a:custGeom>
            <a:solidFill>
              <a:srgbClr val="BC7B5D"/>
            </a:solidFill>
          </p:spPr>
          <p:txBody>
            <a:bodyPr wrap="square" lIns="0" tIns="0" rIns="0" bIns="0" rtlCol="0"/>
            <a:lstStyle/>
            <a:p>
              <a:endParaRPr/>
            </a:p>
          </p:txBody>
        </p:sp>
        <p:sp>
          <p:nvSpPr>
            <p:cNvPr id="59" name="object 59"/>
            <p:cNvSpPr/>
            <p:nvPr/>
          </p:nvSpPr>
          <p:spPr>
            <a:xfrm>
              <a:off x="3318357" y="4950687"/>
              <a:ext cx="3355340" cy="4319905"/>
            </a:xfrm>
            <a:custGeom>
              <a:avLst/>
              <a:gdLst/>
              <a:ahLst/>
              <a:cxnLst/>
              <a:rect l="l" t="t" r="r" b="b"/>
              <a:pathLst>
                <a:path w="3355340" h="4319905">
                  <a:moveTo>
                    <a:pt x="3354743" y="1937423"/>
                  </a:moveTo>
                  <a:lnTo>
                    <a:pt x="3352698" y="1937677"/>
                  </a:lnTo>
                  <a:lnTo>
                    <a:pt x="3352609" y="1929320"/>
                  </a:lnTo>
                  <a:lnTo>
                    <a:pt x="3350920" y="1877695"/>
                  </a:lnTo>
                  <a:lnTo>
                    <a:pt x="3348139" y="1826425"/>
                  </a:lnTo>
                  <a:lnTo>
                    <a:pt x="3344253" y="1775523"/>
                  </a:lnTo>
                  <a:lnTo>
                    <a:pt x="3339287" y="1724990"/>
                  </a:lnTo>
                  <a:lnTo>
                    <a:pt x="3333254" y="1674863"/>
                  </a:lnTo>
                  <a:lnTo>
                    <a:pt x="3326180" y="1625130"/>
                  </a:lnTo>
                  <a:lnTo>
                    <a:pt x="3318052" y="1575841"/>
                  </a:lnTo>
                  <a:lnTo>
                    <a:pt x="3308921" y="1526984"/>
                  </a:lnTo>
                  <a:lnTo>
                    <a:pt x="3298761" y="1478584"/>
                  </a:lnTo>
                  <a:lnTo>
                    <a:pt x="3287611" y="1430667"/>
                  </a:lnTo>
                  <a:lnTo>
                    <a:pt x="3275482" y="1383245"/>
                  </a:lnTo>
                  <a:lnTo>
                    <a:pt x="3262388" y="1336332"/>
                  </a:lnTo>
                  <a:lnTo>
                    <a:pt x="3248329" y="1289939"/>
                  </a:lnTo>
                  <a:lnTo>
                    <a:pt x="3233331" y="1244092"/>
                  </a:lnTo>
                  <a:lnTo>
                    <a:pt x="3217418" y="1198803"/>
                  </a:lnTo>
                  <a:lnTo>
                    <a:pt x="3200577" y="1154087"/>
                  </a:lnTo>
                  <a:lnTo>
                    <a:pt x="3182848" y="1109967"/>
                  </a:lnTo>
                  <a:lnTo>
                    <a:pt x="3164217" y="1066444"/>
                  </a:lnTo>
                  <a:lnTo>
                    <a:pt x="3144723" y="1023543"/>
                  </a:lnTo>
                  <a:lnTo>
                    <a:pt x="3124377" y="981290"/>
                  </a:lnTo>
                  <a:lnTo>
                    <a:pt x="3103181" y="939685"/>
                  </a:lnTo>
                  <a:lnTo>
                    <a:pt x="3081159" y="898753"/>
                  </a:lnTo>
                  <a:lnTo>
                    <a:pt x="3058312" y="858520"/>
                  </a:lnTo>
                  <a:lnTo>
                    <a:pt x="3034665" y="818984"/>
                  </a:lnTo>
                  <a:lnTo>
                    <a:pt x="3010230" y="780173"/>
                  </a:lnTo>
                  <a:lnTo>
                    <a:pt x="2985020" y="742086"/>
                  </a:lnTo>
                  <a:lnTo>
                    <a:pt x="2959049" y="704773"/>
                  </a:lnTo>
                  <a:lnTo>
                    <a:pt x="2932328" y="668210"/>
                  </a:lnTo>
                  <a:lnTo>
                    <a:pt x="2904871" y="632447"/>
                  </a:lnTo>
                  <a:lnTo>
                    <a:pt x="2876689" y="597484"/>
                  </a:lnTo>
                  <a:lnTo>
                    <a:pt x="2847810" y="563333"/>
                  </a:lnTo>
                  <a:lnTo>
                    <a:pt x="2818244" y="530021"/>
                  </a:lnTo>
                  <a:lnTo>
                    <a:pt x="2787993" y="497560"/>
                  </a:lnTo>
                  <a:lnTo>
                    <a:pt x="2757068" y="465975"/>
                  </a:lnTo>
                  <a:lnTo>
                    <a:pt x="2725496" y="435267"/>
                  </a:lnTo>
                  <a:lnTo>
                    <a:pt x="2693289" y="405460"/>
                  </a:lnTo>
                  <a:lnTo>
                    <a:pt x="2660459" y="376567"/>
                  </a:lnTo>
                  <a:lnTo>
                    <a:pt x="2627020" y="348615"/>
                  </a:lnTo>
                  <a:lnTo>
                    <a:pt x="2592984" y="321602"/>
                  </a:lnTo>
                  <a:lnTo>
                    <a:pt x="2558364" y="295567"/>
                  </a:lnTo>
                  <a:lnTo>
                    <a:pt x="2523185" y="270497"/>
                  </a:lnTo>
                  <a:lnTo>
                    <a:pt x="2487434" y="246443"/>
                  </a:lnTo>
                  <a:lnTo>
                    <a:pt x="2451150" y="223393"/>
                  </a:lnTo>
                  <a:lnTo>
                    <a:pt x="2414346" y="201383"/>
                  </a:lnTo>
                  <a:lnTo>
                    <a:pt x="2377021" y="180416"/>
                  </a:lnTo>
                  <a:lnTo>
                    <a:pt x="2339200" y="160502"/>
                  </a:lnTo>
                  <a:lnTo>
                    <a:pt x="2300897" y="141681"/>
                  </a:lnTo>
                  <a:lnTo>
                    <a:pt x="2262111" y="123952"/>
                  </a:lnTo>
                  <a:lnTo>
                    <a:pt x="2222868" y="107340"/>
                  </a:lnTo>
                  <a:lnTo>
                    <a:pt x="2183193" y="91846"/>
                  </a:lnTo>
                  <a:lnTo>
                    <a:pt x="2143074" y="77508"/>
                  </a:lnTo>
                  <a:lnTo>
                    <a:pt x="2102548" y="64325"/>
                  </a:lnTo>
                  <a:lnTo>
                    <a:pt x="2061616" y="52324"/>
                  </a:lnTo>
                  <a:lnTo>
                    <a:pt x="2020290" y="41516"/>
                  </a:lnTo>
                  <a:lnTo>
                    <a:pt x="1978596" y="31915"/>
                  </a:lnTo>
                  <a:lnTo>
                    <a:pt x="1936534" y="23545"/>
                  </a:lnTo>
                  <a:lnTo>
                    <a:pt x="1894128" y="16421"/>
                  </a:lnTo>
                  <a:lnTo>
                    <a:pt x="1851393" y="10553"/>
                  </a:lnTo>
                  <a:lnTo>
                    <a:pt x="1808327" y="5956"/>
                  </a:lnTo>
                  <a:lnTo>
                    <a:pt x="1764969" y="2654"/>
                  </a:lnTo>
                  <a:lnTo>
                    <a:pt x="1721307" y="660"/>
                  </a:lnTo>
                  <a:lnTo>
                    <a:pt x="1677365" y="0"/>
                  </a:lnTo>
                  <a:lnTo>
                    <a:pt x="1633435" y="660"/>
                  </a:lnTo>
                  <a:lnTo>
                    <a:pt x="1589773" y="2654"/>
                  </a:lnTo>
                  <a:lnTo>
                    <a:pt x="1546402" y="5956"/>
                  </a:lnTo>
                  <a:lnTo>
                    <a:pt x="1503349" y="10553"/>
                  </a:lnTo>
                  <a:lnTo>
                    <a:pt x="1460601" y="16421"/>
                  </a:lnTo>
                  <a:lnTo>
                    <a:pt x="1418196" y="23545"/>
                  </a:lnTo>
                  <a:lnTo>
                    <a:pt x="1376146" y="31915"/>
                  </a:lnTo>
                  <a:lnTo>
                    <a:pt x="1334439" y="41516"/>
                  </a:lnTo>
                  <a:lnTo>
                    <a:pt x="1293126" y="52324"/>
                  </a:lnTo>
                  <a:lnTo>
                    <a:pt x="1252194" y="64325"/>
                  </a:lnTo>
                  <a:lnTo>
                    <a:pt x="1211656" y="77508"/>
                  </a:lnTo>
                  <a:lnTo>
                    <a:pt x="1171549" y="91846"/>
                  </a:lnTo>
                  <a:lnTo>
                    <a:pt x="1131862" y="107340"/>
                  </a:lnTo>
                  <a:lnTo>
                    <a:pt x="1092619" y="123952"/>
                  </a:lnTo>
                  <a:lnTo>
                    <a:pt x="1053846" y="141681"/>
                  </a:lnTo>
                  <a:lnTo>
                    <a:pt x="1015530" y="160502"/>
                  </a:lnTo>
                  <a:lnTo>
                    <a:pt x="977709" y="180416"/>
                  </a:lnTo>
                  <a:lnTo>
                    <a:pt x="940384" y="201383"/>
                  </a:lnTo>
                  <a:lnTo>
                    <a:pt x="903566" y="223393"/>
                  </a:lnTo>
                  <a:lnTo>
                    <a:pt x="867283" y="246443"/>
                  </a:lnTo>
                  <a:lnTo>
                    <a:pt x="831545" y="270497"/>
                  </a:lnTo>
                  <a:lnTo>
                    <a:pt x="796353" y="295567"/>
                  </a:lnTo>
                  <a:lnTo>
                    <a:pt x="761733" y="321602"/>
                  </a:lnTo>
                  <a:lnTo>
                    <a:pt x="727697" y="348615"/>
                  </a:lnTo>
                  <a:lnTo>
                    <a:pt x="694258" y="376567"/>
                  </a:lnTo>
                  <a:lnTo>
                    <a:pt x="661428" y="405460"/>
                  </a:lnTo>
                  <a:lnTo>
                    <a:pt x="629221" y="435267"/>
                  </a:lnTo>
                  <a:lnTo>
                    <a:pt x="597649" y="465975"/>
                  </a:lnTo>
                  <a:lnTo>
                    <a:pt x="566724" y="497560"/>
                  </a:lnTo>
                  <a:lnTo>
                    <a:pt x="536473" y="530021"/>
                  </a:lnTo>
                  <a:lnTo>
                    <a:pt x="506895" y="563333"/>
                  </a:lnTo>
                  <a:lnTo>
                    <a:pt x="478015" y="597484"/>
                  </a:lnTo>
                  <a:lnTo>
                    <a:pt x="449834" y="632447"/>
                  </a:lnTo>
                  <a:lnTo>
                    <a:pt x="422376" y="668210"/>
                  </a:lnTo>
                  <a:lnTo>
                    <a:pt x="395655" y="704773"/>
                  </a:lnTo>
                  <a:lnTo>
                    <a:pt x="369684" y="742086"/>
                  </a:lnTo>
                  <a:lnTo>
                    <a:pt x="344474" y="780173"/>
                  </a:lnTo>
                  <a:lnTo>
                    <a:pt x="320027" y="818984"/>
                  </a:lnTo>
                  <a:lnTo>
                    <a:pt x="296379" y="858520"/>
                  </a:lnTo>
                  <a:lnTo>
                    <a:pt x="273545" y="898753"/>
                  </a:lnTo>
                  <a:lnTo>
                    <a:pt x="251510" y="939685"/>
                  </a:lnTo>
                  <a:lnTo>
                    <a:pt x="230314" y="981290"/>
                  </a:lnTo>
                  <a:lnTo>
                    <a:pt x="209956" y="1023543"/>
                  </a:lnTo>
                  <a:lnTo>
                    <a:pt x="190461" y="1066444"/>
                  </a:lnTo>
                  <a:lnTo>
                    <a:pt x="171843" y="1109967"/>
                  </a:lnTo>
                  <a:lnTo>
                    <a:pt x="154101" y="1154087"/>
                  </a:lnTo>
                  <a:lnTo>
                    <a:pt x="137274" y="1198803"/>
                  </a:lnTo>
                  <a:lnTo>
                    <a:pt x="121348" y="1244092"/>
                  </a:lnTo>
                  <a:lnTo>
                    <a:pt x="106349" y="1289939"/>
                  </a:lnTo>
                  <a:lnTo>
                    <a:pt x="92290" y="1336332"/>
                  </a:lnTo>
                  <a:lnTo>
                    <a:pt x="79197" y="1383245"/>
                  </a:lnTo>
                  <a:lnTo>
                    <a:pt x="67068" y="1430667"/>
                  </a:lnTo>
                  <a:lnTo>
                    <a:pt x="55918" y="1478584"/>
                  </a:lnTo>
                  <a:lnTo>
                    <a:pt x="45758" y="1526984"/>
                  </a:lnTo>
                  <a:lnTo>
                    <a:pt x="36614" y="1575841"/>
                  </a:lnTo>
                  <a:lnTo>
                    <a:pt x="28498" y="1625130"/>
                  </a:lnTo>
                  <a:lnTo>
                    <a:pt x="21424" y="1674863"/>
                  </a:lnTo>
                  <a:lnTo>
                    <a:pt x="15392" y="1724990"/>
                  </a:lnTo>
                  <a:lnTo>
                    <a:pt x="10426" y="1775523"/>
                  </a:lnTo>
                  <a:lnTo>
                    <a:pt x="6540" y="1826425"/>
                  </a:lnTo>
                  <a:lnTo>
                    <a:pt x="3746" y="1877695"/>
                  </a:lnTo>
                  <a:lnTo>
                    <a:pt x="2070" y="1929320"/>
                  </a:lnTo>
                  <a:lnTo>
                    <a:pt x="1968" y="1937664"/>
                  </a:lnTo>
                  <a:lnTo>
                    <a:pt x="0" y="1937423"/>
                  </a:lnTo>
                  <a:lnTo>
                    <a:pt x="1841" y="1949983"/>
                  </a:lnTo>
                  <a:lnTo>
                    <a:pt x="1498" y="1981263"/>
                  </a:lnTo>
                  <a:lnTo>
                    <a:pt x="2070" y="2033193"/>
                  </a:lnTo>
                  <a:lnTo>
                    <a:pt x="3746" y="2084806"/>
                  </a:lnTo>
                  <a:lnTo>
                    <a:pt x="6540" y="2136063"/>
                  </a:lnTo>
                  <a:lnTo>
                    <a:pt x="10426" y="2186965"/>
                  </a:lnTo>
                  <a:lnTo>
                    <a:pt x="15392" y="2237486"/>
                  </a:lnTo>
                  <a:lnTo>
                    <a:pt x="21424" y="2287613"/>
                  </a:lnTo>
                  <a:lnTo>
                    <a:pt x="28498" y="2337333"/>
                  </a:lnTo>
                  <a:lnTo>
                    <a:pt x="36614" y="2386622"/>
                  </a:lnTo>
                  <a:lnTo>
                    <a:pt x="45758" y="2435466"/>
                  </a:lnTo>
                  <a:lnTo>
                    <a:pt x="55918" y="2483853"/>
                  </a:lnTo>
                  <a:lnTo>
                    <a:pt x="67068" y="2531757"/>
                  </a:lnTo>
                  <a:lnTo>
                    <a:pt x="79197" y="2579179"/>
                  </a:lnTo>
                  <a:lnTo>
                    <a:pt x="92290" y="2626093"/>
                  </a:lnTo>
                  <a:lnTo>
                    <a:pt x="106349" y="2672473"/>
                  </a:lnTo>
                  <a:lnTo>
                    <a:pt x="109054" y="2680766"/>
                  </a:lnTo>
                  <a:lnTo>
                    <a:pt x="276479" y="3821861"/>
                  </a:lnTo>
                  <a:lnTo>
                    <a:pt x="614591" y="4119880"/>
                  </a:lnTo>
                  <a:lnTo>
                    <a:pt x="873213" y="4270426"/>
                  </a:lnTo>
                  <a:lnTo>
                    <a:pt x="1183703" y="4319587"/>
                  </a:lnTo>
                  <a:lnTo>
                    <a:pt x="1677365" y="4313466"/>
                  </a:lnTo>
                  <a:lnTo>
                    <a:pt x="2254948" y="4247007"/>
                  </a:lnTo>
                  <a:lnTo>
                    <a:pt x="2707881" y="4076865"/>
                  </a:lnTo>
                  <a:lnTo>
                    <a:pt x="3003550" y="3902125"/>
                  </a:lnTo>
                  <a:lnTo>
                    <a:pt x="3109353" y="3821861"/>
                  </a:lnTo>
                  <a:lnTo>
                    <a:pt x="3267405" y="2608122"/>
                  </a:lnTo>
                  <a:lnTo>
                    <a:pt x="3275482" y="2579179"/>
                  </a:lnTo>
                  <a:lnTo>
                    <a:pt x="3287611" y="2531757"/>
                  </a:lnTo>
                  <a:lnTo>
                    <a:pt x="3298761" y="2483853"/>
                  </a:lnTo>
                  <a:lnTo>
                    <a:pt x="3308921" y="2435466"/>
                  </a:lnTo>
                  <a:lnTo>
                    <a:pt x="3318052" y="2386622"/>
                  </a:lnTo>
                  <a:lnTo>
                    <a:pt x="3326180" y="2337333"/>
                  </a:lnTo>
                  <a:lnTo>
                    <a:pt x="3333254" y="2287613"/>
                  </a:lnTo>
                  <a:lnTo>
                    <a:pt x="3339287" y="2237486"/>
                  </a:lnTo>
                  <a:lnTo>
                    <a:pt x="3344253" y="2186965"/>
                  </a:lnTo>
                  <a:lnTo>
                    <a:pt x="3348139" y="2136063"/>
                  </a:lnTo>
                  <a:lnTo>
                    <a:pt x="3350920" y="2084806"/>
                  </a:lnTo>
                  <a:lnTo>
                    <a:pt x="3352609" y="2033193"/>
                  </a:lnTo>
                  <a:lnTo>
                    <a:pt x="3353181" y="1981263"/>
                  </a:lnTo>
                  <a:lnTo>
                    <a:pt x="3352850" y="1951901"/>
                  </a:lnTo>
                  <a:lnTo>
                    <a:pt x="3354743" y="1937423"/>
                  </a:lnTo>
                  <a:close/>
                </a:path>
              </a:pathLst>
            </a:custGeom>
            <a:solidFill>
              <a:srgbClr val="E39573"/>
            </a:solidFill>
          </p:spPr>
          <p:txBody>
            <a:bodyPr wrap="square" lIns="0" tIns="0" rIns="0" bIns="0" rtlCol="0"/>
            <a:lstStyle/>
            <a:p>
              <a:endParaRPr/>
            </a:p>
          </p:txBody>
        </p:sp>
        <p:sp>
          <p:nvSpPr>
            <p:cNvPr id="60" name="object 60"/>
            <p:cNvSpPr/>
            <p:nvPr/>
          </p:nvSpPr>
          <p:spPr>
            <a:xfrm>
              <a:off x="3551275" y="5683350"/>
              <a:ext cx="2889250" cy="2088514"/>
            </a:xfrm>
            <a:custGeom>
              <a:avLst/>
              <a:gdLst/>
              <a:ahLst/>
              <a:cxnLst/>
              <a:rect l="l" t="t" r="r" b="b"/>
              <a:pathLst>
                <a:path w="2889250" h="2088515">
                  <a:moveTo>
                    <a:pt x="725601" y="2063457"/>
                  </a:moveTo>
                  <a:lnTo>
                    <a:pt x="446252" y="1923884"/>
                  </a:lnTo>
                  <a:lnTo>
                    <a:pt x="278841" y="1854809"/>
                  </a:lnTo>
                  <a:lnTo>
                    <a:pt x="156514" y="1835962"/>
                  </a:lnTo>
                  <a:lnTo>
                    <a:pt x="12407" y="1847037"/>
                  </a:lnTo>
                  <a:lnTo>
                    <a:pt x="274281" y="1926069"/>
                  </a:lnTo>
                  <a:lnTo>
                    <a:pt x="502729" y="1995436"/>
                  </a:lnTo>
                  <a:lnTo>
                    <a:pt x="725601" y="2063457"/>
                  </a:lnTo>
                  <a:close/>
                </a:path>
                <a:path w="2889250" h="2088515">
                  <a:moveTo>
                    <a:pt x="742302" y="2088007"/>
                  </a:moveTo>
                  <a:lnTo>
                    <a:pt x="440410" y="2008136"/>
                  </a:lnTo>
                  <a:lnTo>
                    <a:pt x="262458" y="1974557"/>
                  </a:lnTo>
                  <a:lnTo>
                    <a:pt x="138849" y="1980971"/>
                  </a:lnTo>
                  <a:lnTo>
                    <a:pt x="0" y="2021116"/>
                  </a:lnTo>
                  <a:lnTo>
                    <a:pt x="270941" y="2028596"/>
                  </a:lnTo>
                  <a:lnTo>
                    <a:pt x="508889" y="2051926"/>
                  </a:lnTo>
                  <a:lnTo>
                    <a:pt x="677964" y="2076564"/>
                  </a:lnTo>
                  <a:lnTo>
                    <a:pt x="742302" y="2088007"/>
                  </a:lnTo>
                  <a:close/>
                </a:path>
                <a:path w="2889250" h="2088515">
                  <a:moveTo>
                    <a:pt x="2312555" y="824636"/>
                  </a:moveTo>
                  <a:lnTo>
                    <a:pt x="1987816" y="730669"/>
                  </a:lnTo>
                  <a:lnTo>
                    <a:pt x="1698713" y="715645"/>
                  </a:lnTo>
                  <a:lnTo>
                    <a:pt x="1282471" y="794258"/>
                  </a:lnTo>
                  <a:lnTo>
                    <a:pt x="576351" y="981189"/>
                  </a:lnTo>
                  <a:lnTo>
                    <a:pt x="726821" y="954417"/>
                  </a:lnTo>
                  <a:lnTo>
                    <a:pt x="1122311" y="896747"/>
                  </a:lnTo>
                  <a:lnTo>
                    <a:pt x="1678863" y="842162"/>
                  </a:lnTo>
                  <a:lnTo>
                    <a:pt x="2312555" y="824636"/>
                  </a:lnTo>
                  <a:close/>
                </a:path>
                <a:path w="2889250" h="2088515">
                  <a:moveTo>
                    <a:pt x="2312555" y="469874"/>
                  </a:moveTo>
                  <a:lnTo>
                    <a:pt x="1987816" y="375907"/>
                  </a:lnTo>
                  <a:lnTo>
                    <a:pt x="1698713" y="360883"/>
                  </a:lnTo>
                  <a:lnTo>
                    <a:pt x="1282471" y="439470"/>
                  </a:lnTo>
                  <a:lnTo>
                    <a:pt x="576351" y="626364"/>
                  </a:lnTo>
                  <a:lnTo>
                    <a:pt x="726821" y="599579"/>
                  </a:lnTo>
                  <a:lnTo>
                    <a:pt x="1122311" y="541909"/>
                  </a:lnTo>
                  <a:lnTo>
                    <a:pt x="1678863" y="487337"/>
                  </a:lnTo>
                  <a:lnTo>
                    <a:pt x="2312555" y="469874"/>
                  </a:lnTo>
                  <a:close/>
                </a:path>
                <a:path w="2889250" h="2088515">
                  <a:moveTo>
                    <a:pt x="2405977" y="120650"/>
                  </a:moveTo>
                  <a:lnTo>
                    <a:pt x="2046312" y="16624"/>
                  </a:lnTo>
                  <a:lnTo>
                    <a:pt x="1726120" y="0"/>
                  </a:lnTo>
                  <a:lnTo>
                    <a:pt x="1265085" y="87033"/>
                  </a:lnTo>
                  <a:lnTo>
                    <a:pt x="482930" y="293966"/>
                  </a:lnTo>
                  <a:lnTo>
                    <a:pt x="649592" y="264312"/>
                  </a:lnTo>
                  <a:lnTo>
                    <a:pt x="1087615" y="200456"/>
                  </a:lnTo>
                  <a:lnTo>
                    <a:pt x="1704060" y="140017"/>
                  </a:lnTo>
                  <a:lnTo>
                    <a:pt x="2405977" y="120650"/>
                  </a:lnTo>
                  <a:close/>
                </a:path>
                <a:path w="2889250" h="2088515">
                  <a:moveTo>
                    <a:pt x="2876435" y="1847037"/>
                  </a:moveTo>
                  <a:lnTo>
                    <a:pt x="2732354" y="1835962"/>
                  </a:lnTo>
                  <a:lnTo>
                    <a:pt x="2610053" y="1854809"/>
                  </a:lnTo>
                  <a:lnTo>
                    <a:pt x="2442654" y="1923884"/>
                  </a:lnTo>
                  <a:lnTo>
                    <a:pt x="2163305" y="2063457"/>
                  </a:lnTo>
                  <a:lnTo>
                    <a:pt x="2386152" y="1995436"/>
                  </a:lnTo>
                  <a:lnTo>
                    <a:pt x="2614574" y="1926069"/>
                  </a:lnTo>
                  <a:lnTo>
                    <a:pt x="2876435" y="1847037"/>
                  </a:lnTo>
                  <a:close/>
                </a:path>
                <a:path w="2889250" h="2088515">
                  <a:moveTo>
                    <a:pt x="2888843" y="2021116"/>
                  </a:moveTo>
                  <a:lnTo>
                    <a:pt x="2749994" y="1980971"/>
                  </a:lnTo>
                  <a:lnTo>
                    <a:pt x="2626385" y="1974557"/>
                  </a:lnTo>
                  <a:lnTo>
                    <a:pt x="2448420" y="2008136"/>
                  </a:lnTo>
                  <a:lnTo>
                    <a:pt x="2146528" y="2088007"/>
                  </a:lnTo>
                  <a:lnTo>
                    <a:pt x="2210866" y="2076564"/>
                  </a:lnTo>
                  <a:lnTo>
                    <a:pt x="2379954" y="2051926"/>
                  </a:lnTo>
                  <a:lnTo>
                    <a:pt x="2617901" y="2028596"/>
                  </a:lnTo>
                  <a:lnTo>
                    <a:pt x="2888843" y="2021116"/>
                  </a:lnTo>
                  <a:close/>
                </a:path>
              </a:pathLst>
            </a:custGeom>
            <a:solidFill>
              <a:srgbClr val="E16A6A"/>
            </a:solidFill>
          </p:spPr>
          <p:txBody>
            <a:bodyPr wrap="square" lIns="0" tIns="0" rIns="0" bIns="0" rtlCol="0"/>
            <a:lstStyle/>
            <a:p>
              <a:endParaRPr/>
            </a:p>
          </p:txBody>
        </p:sp>
        <p:sp>
          <p:nvSpPr>
            <p:cNvPr id="61" name="object 61"/>
            <p:cNvSpPr/>
            <p:nvPr/>
          </p:nvSpPr>
          <p:spPr>
            <a:xfrm>
              <a:off x="5657452" y="7243814"/>
              <a:ext cx="313055" cy="536575"/>
            </a:xfrm>
            <a:custGeom>
              <a:avLst/>
              <a:gdLst/>
              <a:ahLst/>
              <a:cxnLst/>
              <a:rect l="l" t="t" r="r" b="b"/>
              <a:pathLst>
                <a:path w="313054" h="536575">
                  <a:moveTo>
                    <a:pt x="156411" y="536464"/>
                  </a:moveTo>
                  <a:lnTo>
                    <a:pt x="87594" y="509218"/>
                  </a:lnTo>
                  <a:lnTo>
                    <a:pt x="58553" y="477570"/>
                  </a:lnTo>
                  <a:lnTo>
                    <a:pt x="34339" y="436048"/>
                  </a:lnTo>
                  <a:lnTo>
                    <a:pt x="15885" y="386257"/>
                  </a:lnTo>
                  <a:lnTo>
                    <a:pt x="4127" y="329806"/>
                  </a:lnTo>
                  <a:lnTo>
                    <a:pt x="0" y="268300"/>
                  </a:lnTo>
                  <a:lnTo>
                    <a:pt x="4127" y="206786"/>
                  </a:lnTo>
                  <a:lnTo>
                    <a:pt x="15885" y="150315"/>
                  </a:lnTo>
                  <a:lnTo>
                    <a:pt x="34339" y="100499"/>
                  </a:lnTo>
                  <a:lnTo>
                    <a:pt x="58553" y="58947"/>
                  </a:lnTo>
                  <a:lnTo>
                    <a:pt x="87594" y="27273"/>
                  </a:lnTo>
                  <a:lnTo>
                    <a:pt x="120525" y="7086"/>
                  </a:lnTo>
                  <a:lnTo>
                    <a:pt x="156411" y="0"/>
                  </a:lnTo>
                  <a:lnTo>
                    <a:pt x="192306" y="7086"/>
                  </a:lnTo>
                  <a:lnTo>
                    <a:pt x="225256" y="27273"/>
                  </a:lnTo>
                  <a:lnTo>
                    <a:pt x="254323" y="58947"/>
                  </a:lnTo>
                  <a:lnTo>
                    <a:pt x="278567" y="100499"/>
                  </a:lnTo>
                  <a:lnTo>
                    <a:pt x="297048" y="150315"/>
                  </a:lnTo>
                  <a:lnTo>
                    <a:pt x="308825" y="206786"/>
                  </a:lnTo>
                  <a:lnTo>
                    <a:pt x="312960" y="268300"/>
                  </a:lnTo>
                  <a:lnTo>
                    <a:pt x="308825" y="329806"/>
                  </a:lnTo>
                  <a:lnTo>
                    <a:pt x="297048" y="386257"/>
                  </a:lnTo>
                  <a:lnTo>
                    <a:pt x="278567" y="436048"/>
                  </a:lnTo>
                  <a:lnTo>
                    <a:pt x="254323" y="477570"/>
                  </a:lnTo>
                  <a:lnTo>
                    <a:pt x="225256" y="509218"/>
                  </a:lnTo>
                  <a:lnTo>
                    <a:pt x="192306" y="529385"/>
                  </a:lnTo>
                  <a:lnTo>
                    <a:pt x="156411" y="536464"/>
                  </a:lnTo>
                  <a:close/>
                </a:path>
              </a:pathLst>
            </a:custGeom>
            <a:solidFill>
              <a:srgbClr val="252025"/>
            </a:solidFill>
          </p:spPr>
          <p:txBody>
            <a:bodyPr wrap="square" lIns="0" tIns="0" rIns="0" bIns="0" rtlCol="0"/>
            <a:lstStyle/>
            <a:p>
              <a:endParaRPr/>
            </a:p>
          </p:txBody>
        </p:sp>
        <p:sp>
          <p:nvSpPr>
            <p:cNvPr id="62" name="object 62"/>
            <p:cNvSpPr/>
            <p:nvPr/>
          </p:nvSpPr>
          <p:spPr>
            <a:xfrm>
              <a:off x="5735590" y="7474886"/>
              <a:ext cx="102206" cy="175025"/>
            </a:xfrm>
            <a:prstGeom prst="rect">
              <a:avLst/>
            </a:prstGeom>
            <a:blipFill>
              <a:blip r:embed="rId7" cstate="print"/>
              <a:stretch>
                <a:fillRect/>
              </a:stretch>
            </a:blipFill>
          </p:spPr>
          <p:txBody>
            <a:bodyPr wrap="square" lIns="0" tIns="0" rIns="0" bIns="0" rtlCol="0"/>
            <a:lstStyle/>
            <a:p>
              <a:endParaRPr/>
            </a:p>
          </p:txBody>
        </p:sp>
        <p:sp>
          <p:nvSpPr>
            <p:cNvPr id="63" name="object 63"/>
            <p:cNvSpPr/>
            <p:nvPr/>
          </p:nvSpPr>
          <p:spPr>
            <a:xfrm>
              <a:off x="4021058" y="7275178"/>
              <a:ext cx="313055" cy="536575"/>
            </a:xfrm>
            <a:custGeom>
              <a:avLst/>
              <a:gdLst/>
              <a:ahLst/>
              <a:cxnLst/>
              <a:rect l="l" t="t" r="r" b="b"/>
              <a:pathLst>
                <a:path w="313054" h="536575">
                  <a:moveTo>
                    <a:pt x="156480" y="536532"/>
                  </a:moveTo>
                  <a:lnTo>
                    <a:pt x="87678" y="509261"/>
                  </a:lnTo>
                  <a:lnTo>
                    <a:pt x="58623" y="477590"/>
                  </a:lnTo>
                  <a:lnTo>
                    <a:pt x="34387" y="436046"/>
                  </a:lnTo>
                  <a:lnTo>
                    <a:pt x="15910" y="386241"/>
                  </a:lnTo>
                  <a:lnTo>
                    <a:pt x="4134" y="329788"/>
                  </a:lnTo>
                  <a:lnTo>
                    <a:pt x="0" y="268300"/>
                  </a:lnTo>
                  <a:lnTo>
                    <a:pt x="4134" y="206765"/>
                  </a:lnTo>
                  <a:lnTo>
                    <a:pt x="15910" y="150286"/>
                  </a:lnTo>
                  <a:lnTo>
                    <a:pt x="34387" y="100470"/>
                  </a:lnTo>
                  <a:lnTo>
                    <a:pt x="58623" y="58926"/>
                  </a:lnTo>
                  <a:lnTo>
                    <a:pt x="87678" y="27261"/>
                  </a:lnTo>
                  <a:lnTo>
                    <a:pt x="120611" y="7083"/>
                  </a:lnTo>
                  <a:lnTo>
                    <a:pt x="156480" y="0"/>
                  </a:lnTo>
                  <a:lnTo>
                    <a:pt x="192349" y="7083"/>
                  </a:lnTo>
                  <a:lnTo>
                    <a:pt x="225281" y="27261"/>
                  </a:lnTo>
                  <a:lnTo>
                    <a:pt x="254336" y="58926"/>
                  </a:lnTo>
                  <a:lnTo>
                    <a:pt x="278572" y="100470"/>
                  </a:lnTo>
                  <a:lnTo>
                    <a:pt x="297049" y="150286"/>
                  </a:lnTo>
                  <a:lnTo>
                    <a:pt x="308825" y="206765"/>
                  </a:lnTo>
                  <a:lnTo>
                    <a:pt x="312960" y="268300"/>
                  </a:lnTo>
                  <a:lnTo>
                    <a:pt x="308825" y="329788"/>
                  </a:lnTo>
                  <a:lnTo>
                    <a:pt x="297049" y="386241"/>
                  </a:lnTo>
                  <a:lnTo>
                    <a:pt x="278572" y="436046"/>
                  </a:lnTo>
                  <a:lnTo>
                    <a:pt x="254336" y="477590"/>
                  </a:lnTo>
                  <a:lnTo>
                    <a:pt x="225281" y="509261"/>
                  </a:lnTo>
                  <a:lnTo>
                    <a:pt x="192349" y="529445"/>
                  </a:lnTo>
                  <a:lnTo>
                    <a:pt x="156480" y="536532"/>
                  </a:lnTo>
                  <a:close/>
                </a:path>
              </a:pathLst>
            </a:custGeom>
            <a:solidFill>
              <a:srgbClr val="252025"/>
            </a:solidFill>
          </p:spPr>
          <p:txBody>
            <a:bodyPr wrap="square" lIns="0" tIns="0" rIns="0" bIns="0" rtlCol="0"/>
            <a:lstStyle/>
            <a:p>
              <a:endParaRPr/>
            </a:p>
          </p:txBody>
        </p:sp>
        <p:sp>
          <p:nvSpPr>
            <p:cNvPr id="64" name="object 64"/>
            <p:cNvSpPr/>
            <p:nvPr/>
          </p:nvSpPr>
          <p:spPr>
            <a:xfrm>
              <a:off x="4099264" y="7506182"/>
              <a:ext cx="102206" cy="175025"/>
            </a:xfrm>
            <a:prstGeom prst="rect">
              <a:avLst/>
            </a:prstGeom>
            <a:blipFill>
              <a:blip r:embed="rId8" cstate="print"/>
              <a:stretch>
                <a:fillRect/>
              </a:stretch>
            </a:blipFill>
          </p:spPr>
          <p:txBody>
            <a:bodyPr wrap="square" lIns="0" tIns="0" rIns="0" bIns="0" rtlCol="0"/>
            <a:lstStyle/>
            <a:p>
              <a:endParaRPr/>
            </a:p>
          </p:txBody>
        </p:sp>
        <p:sp>
          <p:nvSpPr>
            <p:cNvPr id="65" name="object 65"/>
            <p:cNvSpPr/>
            <p:nvPr/>
          </p:nvSpPr>
          <p:spPr>
            <a:xfrm>
              <a:off x="3602012" y="6753922"/>
              <a:ext cx="2787650" cy="490220"/>
            </a:xfrm>
            <a:custGeom>
              <a:avLst/>
              <a:gdLst/>
              <a:ahLst/>
              <a:cxnLst/>
              <a:rect l="l" t="t" r="r" b="b"/>
              <a:pathLst>
                <a:path w="2787650" h="490220">
                  <a:moveTo>
                    <a:pt x="1080820" y="489902"/>
                  </a:moveTo>
                  <a:lnTo>
                    <a:pt x="1060272" y="435190"/>
                  </a:lnTo>
                  <a:lnTo>
                    <a:pt x="1022946" y="376135"/>
                  </a:lnTo>
                  <a:lnTo>
                    <a:pt x="996937" y="342392"/>
                  </a:lnTo>
                  <a:lnTo>
                    <a:pt x="965885" y="306997"/>
                  </a:lnTo>
                  <a:lnTo>
                    <a:pt x="929728" y="270814"/>
                  </a:lnTo>
                  <a:lnTo>
                    <a:pt x="888352" y="234670"/>
                  </a:lnTo>
                  <a:lnTo>
                    <a:pt x="841667" y="199453"/>
                  </a:lnTo>
                  <a:lnTo>
                    <a:pt x="789584" y="166001"/>
                  </a:lnTo>
                  <a:lnTo>
                    <a:pt x="732028" y="135191"/>
                  </a:lnTo>
                  <a:lnTo>
                    <a:pt x="668870" y="107861"/>
                  </a:lnTo>
                  <a:lnTo>
                    <a:pt x="600062" y="84874"/>
                  </a:lnTo>
                  <a:lnTo>
                    <a:pt x="525475" y="67094"/>
                  </a:lnTo>
                  <a:lnTo>
                    <a:pt x="561340" y="112737"/>
                  </a:lnTo>
                  <a:lnTo>
                    <a:pt x="579767" y="147726"/>
                  </a:lnTo>
                  <a:lnTo>
                    <a:pt x="586549" y="170129"/>
                  </a:lnTo>
                  <a:lnTo>
                    <a:pt x="587514" y="178028"/>
                  </a:lnTo>
                  <a:lnTo>
                    <a:pt x="102819" y="23723"/>
                  </a:lnTo>
                  <a:lnTo>
                    <a:pt x="28625" y="0"/>
                  </a:lnTo>
                  <a:lnTo>
                    <a:pt x="0" y="81394"/>
                  </a:lnTo>
                  <a:lnTo>
                    <a:pt x="3187" y="168402"/>
                  </a:lnTo>
                  <a:lnTo>
                    <a:pt x="19088" y="237705"/>
                  </a:lnTo>
                  <a:lnTo>
                    <a:pt x="28625" y="265988"/>
                  </a:lnTo>
                  <a:lnTo>
                    <a:pt x="416890" y="273926"/>
                  </a:lnTo>
                  <a:lnTo>
                    <a:pt x="655929" y="299910"/>
                  </a:lnTo>
                  <a:lnTo>
                    <a:pt x="844346" y="364896"/>
                  </a:lnTo>
                  <a:lnTo>
                    <a:pt x="1080820" y="489902"/>
                  </a:lnTo>
                  <a:close/>
                </a:path>
                <a:path w="2787650" h="490220">
                  <a:moveTo>
                    <a:pt x="2787358" y="81394"/>
                  </a:moveTo>
                  <a:lnTo>
                    <a:pt x="2758744" y="0"/>
                  </a:lnTo>
                  <a:lnTo>
                    <a:pt x="2684538" y="23723"/>
                  </a:lnTo>
                  <a:lnTo>
                    <a:pt x="2199919" y="178028"/>
                  </a:lnTo>
                  <a:lnTo>
                    <a:pt x="2200884" y="170129"/>
                  </a:lnTo>
                  <a:lnTo>
                    <a:pt x="2207666" y="147726"/>
                  </a:lnTo>
                  <a:lnTo>
                    <a:pt x="2226094" y="112737"/>
                  </a:lnTo>
                  <a:lnTo>
                    <a:pt x="2261959" y="67094"/>
                  </a:lnTo>
                  <a:lnTo>
                    <a:pt x="2187371" y="84874"/>
                  </a:lnTo>
                  <a:lnTo>
                    <a:pt x="2118550" y="107861"/>
                  </a:lnTo>
                  <a:lnTo>
                    <a:pt x="2055393" y="135191"/>
                  </a:lnTo>
                  <a:lnTo>
                    <a:pt x="1997824" y="166001"/>
                  </a:lnTo>
                  <a:lnTo>
                    <a:pt x="1945728" y="199453"/>
                  </a:lnTo>
                  <a:lnTo>
                    <a:pt x="1899031" y="234670"/>
                  </a:lnTo>
                  <a:lnTo>
                    <a:pt x="1857641" y="270814"/>
                  </a:lnTo>
                  <a:lnTo>
                    <a:pt x="1821472" y="306997"/>
                  </a:lnTo>
                  <a:lnTo>
                    <a:pt x="1790407" y="342392"/>
                  </a:lnTo>
                  <a:lnTo>
                    <a:pt x="1764385" y="376135"/>
                  </a:lnTo>
                  <a:lnTo>
                    <a:pt x="1727047" y="435190"/>
                  </a:lnTo>
                  <a:lnTo>
                    <a:pt x="1708721" y="477329"/>
                  </a:lnTo>
                  <a:lnTo>
                    <a:pt x="1706473" y="489902"/>
                  </a:lnTo>
                  <a:lnTo>
                    <a:pt x="1943061" y="364896"/>
                  </a:lnTo>
                  <a:lnTo>
                    <a:pt x="2131530" y="299910"/>
                  </a:lnTo>
                  <a:lnTo>
                    <a:pt x="2370544" y="273926"/>
                  </a:lnTo>
                  <a:lnTo>
                    <a:pt x="2758744" y="265988"/>
                  </a:lnTo>
                  <a:lnTo>
                    <a:pt x="2768282" y="237705"/>
                  </a:lnTo>
                  <a:lnTo>
                    <a:pt x="2784183" y="168402"/>
                  </a:lnTo>
                  <a:lnTo>
                    <a:pt x="2787358" y="81394"/>
                  </a:lnTo>
                  <a:close/>
                </a:path>
              </a:pathLst>
            </a:custGeom>
            <a:solidFill>
              <a:srgbClr val="FEFAE7"/>
            </a:solidFill>
          </p:spPr>
          <p:txBody>
            <a:bodyPr wrap="square" lIns="0" tIns="0" rIns="0" bIns="0" rtlCol="0"/>
            <a:lstStyle/>
            <a:p>
              <a:endParaRPr/>
            </a:p>
          </p:txBody>
        </p:sp>
        <p:sp>
          <p:nvSpPr>
            <p:cNvPr id="66" name="object 66"/>
            <p:cNvSpPr/>
            <p:nvPr/>
          </p:nvSpPr>
          <p:spPr>
            <a:xfrm>
              <a:off x="3742042" y="7879079"/>
              <a:ext cx="2507615" cy="197485"/>
            </a:xfrm>
            <a:custGeom>
              <a:avLst/>
              <a:gdLst/>
              <a:ahLst/>
              <a:cxnLst/>
              <a:rect l="l" t="t" r="r" b="b"/>
              <a:pathLst>
                <a:path w="2507615" h="197484">
                  <a:moveTo>
                    <a:pt x="745109" y="98729"/>
                  </a:moveTo>
                  <a:lnTo>
                    <a:pt x="721804" y="64274"/>
                  </a:lnTo>
                  <a:lnTo>
                    <a:pt x="657491" y="35115"/>
                  </a:lnTo>
                  <a:lnTo>
                    <a:pt x="612597" y="23215"/>
                  </a:lnTo>
                  <a:lnTo>
                    <a:pt x="560603" y="13474"/>
                  </a:lnTo>
                  <a:lnTo>
                    <a:pt x="502564" y="6172"/>
                  </a:lnTo>
                  <a:lnTo>
                    <a:pt x="439534" y="1587"/>
                  </a:lnTo>
                  <a:lnTo>
                    <a:pt x="372554" y="0"/>
                  </a:lnTo>
                  <a:lnTo>
                    <a:pt x="305587" y="1587"/>
                  </a:lnTo>
                  <a:lnTo>
                    <a:pt x="242557" y="6172"/>
                  </a:lnTo>
                  <a:lnTo>
                    <a:pt x="184518" y="13474"/>
                  </a:lnTo>
                  <a:lnTo>
                    <a:pt x="132511" y="23215"/>
                  </a:lnTo>
                  <a:lnTo>
                    <a:pt x="87617" y="35115"/>
                  </a:lnTo>
                  <a:lnTo>
                    <a:pt x="50863" y="48895"/>
                  </a:lnTo>
                  <a:lnTo>
                    <a:pt x="6007" y="80975"/>
                  </a:lnTo>
                  <a:lnTo>
                    <a:pt x="0" y="98729"/>
                  </a:lnTo>
                  <a:lnTo>
                    <a:pt x="6007" y="116408"/>
                  </a:lnTo>
                  <a:lnTo>
                    <a:pt x="50863" y="148412"/>
                  </a:lnTo>
                  <a:lnTo>
                    <a:pt x="87617" y="162179"/>
                  </a:lnTo>
                  <a:lnTo>
                    <a:pt x="132511" y="174078"/>
                  </a:lnTo>
                  <a:lnTo>
                    <a:pt x="184518" y="183819"/>
                  </a:lnTo>
                  <a:lnTo>
                    <a:pt x="242557" y="191135"/>
                  </a:lnTo>
                  <a:lnTo>
                    <a:pt x="305587" y="195732"/>
                  </a:lnTo>
                  <a:lnTo>
                    <a:pt x="372554" y="197319"/>
                  </a:lnTo>
                  <a:lnTo>
                    <a:pt x="439534" y="195732"/>
                  </a:lnTo>
                  <a:lnTo>
                    <a:pt x="502564" y="191135"/>
                  </a:lnTo>
                  <a:lnTo>
                    <a:pt x="560603" y="183819"/>
                  </a:lnTo>
                  <a:lnTo>
                    <a:pt x="612597" y="174078"/>
                  </a:lnTo>
                  <a:lnTo>
                    <a:pt x="657491" y="162179"/>
                  </a:lnTo>
                  <a:lnTo>
                    <a:pt x="694245" y="148412"/>
                  </a:lnTo>
                  <a:lnTo>
                    <a:pt x="739101" y="116408"/>
                  </a:lnTo>
                  <a:lnTo>
                    <a:pt x="745109" y="98729"/>
                  </a:lnTo>
                  <a:close/>
                </a:path>
                <a:path w="2507615" h="197484">
                  <a:moveTo>
                    <a:pt x="2507373" y="98729"/>
                  </a:moveTo>
                  <a:lnTo>
                    <a:pt x="2484056" y="64274"/>
                  </a:lnTo>
                  <a:lnTo>
                    <a:pt x="2419731" y="35115"/>
                  </a:lnTo>
                  <a:lnTo>
                    <a:pt x="2374811" y="23215"/>
                  </a:lnTo>
                  <a:lnTo>
                    <a:pt x="2322804" y="13474"/>
                  </a:lnTo>
                  <a:lnTo>
                    <a:pt x="2264765" y="6172"/>
                  </a:lnTo>
                  <a:lnTo>
                    <a:pt x="2201722" y="1587"/>
                  </a:lnTo>
                  <a:lnTo>
                    <a:pt x="2134743" y="0"/>
                  </a:lnTo>
                  <a:lnTo>
                    <a:pt x="2067801" y="1587"/>
                  </a:lnTo>
                  <a:lnTo>
                    <a:pt x="2004783" y="6172"/>
                  </a:lnTo>
                  <a:lnTo>
                    <a:pt x="1946757" y="13474"/>
                  </a:lnTo>
                  <a:lnTo>
                    <a:pt x="1894763" y="23215"/>
                  </a:lnTo>
                  <a:lnTo>
                    <a:pt x="1849869" y="35115"/>
                  </a:lnTo>
                  <a:lnTo>
                    <a:pt x="1813115" y="48895"/>
                  </a:lnTo>
                  <a:lnTo>
                    <a:pt x="1768271" y="80975"/>
                  </a:lnTo>
                  <a:lnTo>
                    <a:pt x="1762264" y="98729"/>
                  </a:lnTo>
                  <a:lnTo>
                    <a:pt x="1768271" y="116408"/>
                  </a:lnTo>
                  <a:lnTo>
                    <a:pt x="1813115" y="148412"/>
                  </a:lnTo>
                  <a:lnTo>
                    <a:pt x="1849869" y="162179"/>
                  </a:lnTo>
                  <a:lnTo>
                    <a:pt x="1894763" y="174078"/>
                  </a:lnTo>
                  <a:lnTo>
                    <a:pt x="1946757" y="183819"/>
                  </a:lnTo>
                  <a:lnTo>
                    <a:pt x="2004783" y="191135"/>
                  </a:lnTo>
                  <a:lnTo>
                    <a:pt x="2067801" y="195732"/>
                  </a:lnTo>
                  <a:lnTo>
                    <a:pt x="2134743" y="197319"/>
                  </a:lnTo>
                  <a:lnTo>
                    <a:pt x="2201722" y="195732"/>
                  </a:lnTo>
                  <a:lnTo>
                    <a:pt x="2264765" y="191135"/>
                  </a:lnTo>
                  <a:lnTo>
                    <a:pt x="2322804" y="183819"/>
                  </a:lnTo>
                  <a:lnTo>
                    <a:pt x="2374811" y="174078"/>
                  </a:lnTo>
                  <a:lnTo>
                    <a:pt x="2419731" y="162179"/>
                  </a:lnTo>
                  <a:lnTo>
                    <a:pt x="2456497" y="148412"/>
                  </a:lnTo>
                  <a:lnTo>
                    <a:pt x="2501366" y="116408"/>
                  </a:lnTo>
                  <a:lnTo>
                    <a:pt x="2507373" y="98729"/>
                  </a:lnTo>
                  <a:close/>
                </a:path>
              </a:pathLst>
            </a:custGeom>
            <a:solidFill>
              <a:srgbClr val="ECAAA0"/>
            </a:solidFill>
          </p:spPr>
          <p:txBody>
            <a:bodyPr wrap="square" lIns="0" tIns="0" rIns="0" bIns="0" rtlCol="0"/>
            <a:lstStyle/>
            <a:p>
              <a:endParaRPr/>
            </a:p>
          </p:txBody>
        </p:sp>
        <p:sp>
          <p:nvSpPr>
            <p:cNvPr id="67" name="object 67"/>
            <p:cNvSpPr/>
            <p:nvPr/>
          </p:nvSpPr>
          <p:spPr>
            <a:xfrm>
              <a:off x="4554045" y="8750728"/>
              <a:ext cx="950594" cy="237490"/>
            </a:xfrm>
            <a:custGeom>
              <a:avLst/>
              <a:gdLst/>
              <a:ahLst/>
              <a:cxnLst/>
              <a:rect l="l" t="t" r="r" b="b"/>
              <a:pathLst>
                <a:path w="950595" h="237490">
                  <a:moveTo>
                    <a:pt x="476667" y="237277"/>
                  </a:moveTo>
                  <a:lnTo>
                    <a:pt x="229667" y="235103"/>
                  </a:lnTo>
                  <a:lnTo>
                    <a:pt x="97680" y="209662"/>
                  </a:lnTo>
                  <a:lnTo>
                    <a:pt x="36020" y="138709"/>
                  </a:lnTo>
                  <a:lnTo>
                    <a:pt x="0" y="0"/>
                  </a:lnTo>
                  <a:lnTo>
                    <a:pt x="950267" y="0"/>
                  </a:lnTo>
                  <a:lnTo>
                    <a:pt x="938898" y="36691"/>
                  </a:lnTo>
                  <a:lnTo>
                    <a:pt x="880482" y="117615"/>
                  </a:lnTo>
                  <a:lnTo>
                    <a:pt x="738559" y="199051"/>
                  </a:lnTo>
                  <a:lnTo>
                    <a:pt x="476667" y="237277"/>
                  </a:lnTo>
                  <a:close/>
                </a:path>
              </a:pathLst>
            </a:custGeom>
            <a:solidFill>
              <a:srgbClr val="612529"/>
            </a:solidFill>
          </p:spPr>
          <p:txBody>
            <a:bodyPr wrap="square" lIns="0" tIns="0" rIns="0" bIns="0" rtlCol="0"/>
            <a:lstStyle/>
            <a:p>
              <a:endParaRPr/>
            </a:p>
          </p:txBody>
        </p:sp>
        <p:sp>
          <p:nvSpPr>
            <p:cNvPr id="68" name="object 68"/>
            <p:cNvSpPr/>
            <p:nvPr/>
          </p:nvSpPr>
          <p:spPr>
            <a:xfrm>
              <a:off x="4359160" y="8354584"/>
              <a:ext cx="1273175" cy="412115"/>
            </a:xfrm>
            <a:custGeom>
              <a:avLst/>
              <a:gdLst/>
              <a:ahLst/>
              <a:cxnLst/>
              <a:rect l="l" t="t" r="r" b="b"/>
              <a:pathLst>
                <a:path w="1273175" h="412115">
                  <a:moveTo>
                    <a:pt x="636574" y="411825"/>
                  </a:moveTo>
                  <a:lnTo>
                    <a:pt x="600568" y="403840"/>
                  </a:lnTo>
                  <a:lnTo>
                    <a:pt x="582006" y="372650"/>
                  </a:lnTo>
                  <a:lnTo>
                    <a:pt x="574178" y="335635"/>
                  </a:lnTo>
                  <a:lnTo>
                    <a:pt x="570377" y="310173"/>
                  </a:lnTo>
                  <a:lnTo>
                    <a:pt x="563891" y="313642"/>
                  </a:lnTo>
                  <a:lnTo>
                    <a:pt x="523978" y="348475"/>
                  </a:lnTo>
                  <a:lnTo>
                    <a:pt x="485040" y="361801"/>
                  </a:lnTo>
                  <a:lnTo>
                    <a:pt x="429763" y="376632"/>
                  </a:lnTo>
                  <a:lnTo>
                    <a:pt x="355387" y="396143"/>
                  </a:lnTo>
                  <a:lnTo>
                    <a:pt x="321284" y="401447"/>
                  </a:lnTo>
                  <a:lnTo>
                    <a:pt x="301621" y="396356"/>
                  </a:lnTo>
                  <a:lnTo>
                    <a:pt x="293093" y="383729"/>
                  </a:lnTo>
                  <a:lnTo>
                    <a:pt x="292397" y="366426"/>
                  </a:lnTo>
                  <a:lnTo>
                    <a:pt x="296230" y="347307"/>
                  </a:lnTo>
                  <a:lnTo>
                    <a:pt x="301288" y="329231"/>
                  </a:lnTo>
                  <a:lnTo>
                    <a:pt x="304268" y="315058"/>
                  </a:lnTo>
                  <a:lnTo>
                    <a:pt x="301866" y="307647"/>
                  </a:lnTo>
                  <a:lnTo>
                    <a:pt x="290779" y="309858"/>
                  </a:lnTo>
                  <a:lnTo>
                    <a:pt x="230723" y="348226"/>
                  </a:lnTo>
                  <a:lnTo>
                    <a:pt x="188841" y="370111"/>
                  </a:lnTo>
                  <a:lnTo>
                    <a:pt x="145012" y="388769"/>
                  </a:lnTo>
                  <a:lnTo>
                    <a:pt x="102188" y="402764"/>
                  </a:lnTo>
                  <a:lnTo>
                    <a:pt x="63321" y="410659"/>
                  </a:lnTo>
                  <a:lnTo>
                    <a:pt x="31366" y="411017"/>
                  </a:lnTo>
                  <a:lnTo>
                    <a:pt x="9274" y="402402"/>
                  </a:lnTo>
                  <a:lnTo>
                    <a:pt x="0" y="383377"/>
                  </a:lnTo>
                  <a:lnTo>
                    <a:pt x="6494" y="352506"/>
                  </a:lnTo>
                  <a:lnTo>
                    <a:pt x="37872" y="284675"/>
                  </a:lnTo>
                  <a:lnTo>
                    <a:pt x="84675" y="229180"/>
                  </a:lnTo>
                  <a:lnTo>
                    <a:pt x="179610" y="156426"/>
                  </a:lnTo>
                  <a:lnTo>
                    <a:pt x="355387" y="36818"/>
                  </a:lnTo>
                  <a:lnTo>
                    <a:pt x="636574" y="0"/>
                  </a:lnTo>
                  <a:lnTo>
                    <a:pt x="917693" y="36818"/>
                  </a:lnTo>
                  <a:lnTo>
                    <a:pt x="965716" y="70420"/>
                  </a:lnTo>
                  <a:lnTo>
                    <a:pt x="1074829" y="152730"/>
                  </a:lnTo>
                  <a:lnTo>
                    <a:pt x="1192598" y="256006"/>
                  </a:lnTo>
                  <a:lnTo>
                    <a:pt x="1266586" y="352506"/>
                  </a:lnTo>
                  <a:lnTo>
                    <a:pt x="1273114" y="383377"/>
                  </a:lnTo>
                  <a:lnTo>
                    <a:pt x="1263853" y="402402"/>
                  </a:lnTo>
                  <a:lnTo>
                    <a:pt x="1209792" y="410659"/>
                  </a:lnTo>
                  <a:lnTo>
                    <a:pt x="1170909" y="402764"/>
                  </a:lnTo>
                  <a:lnTo>
                    <a:pt x="1128068" y="388769"/>
                  </a:lnTo>
                  <a:lnTo>
                    <a:pt x="1084227" y="370111"/>
                  </a:lnTo>
                  <a:lnTo>
                    <a:pt x="1042344" y="348226"/>
                  </a:lnTo>
                  <a:lnTo>
                    <a:pt x="982299" y="309858"/>
                  </a:lnTo>
                  <a:lnTo>
                    <a:pt x="971207" y="307647"/>
                  </a:lnTo>
                  <a:lnTo>
                    <a:pt x="968799" y="315058"/>
                  </a:lnTo>
                  <a:lnTo>
                    <a:pt x="971773" y="329231"/>
                  </a:lnTo>
                  <a:lnTo>
                    <a:pt x="976825" y="347307"/>
                  </a:lnTo>
                  <a:lnTo>
                    <a:pt x="980654" y="366426"/>
                  </a:lnTo>
                  <a:lnTo>
                    <a:pt x="979957" y="383729"/>
                  </a:lnTo>
                  <a:lnTo>
                    <a:pt x="971433" y="396356"/>
                  </a:lnTo>
                  <a:lnTo>
                    <a:pt x="951779" y="401447"/>
                  </a:lnTo>
                  <a:lnTo>
                    <a:pt x="917693" y="396143"/>
                  </a:lnTo>
                  <a:lnTo>
                    <a:pt x="843317" y="376632"/>
                  </a:lnTo>
                  <a:lnTo>
                    <a:pt x="788040" y="361801"/>
                  </a:lnTo>
                  <a:lnTo>
                    <a:pt x="749102" y="348475"/>
                  </a:lnTo>
                  <a:lnTo>
                    <a:pt x="709189" y="313642"/>
                  </a:lnTo>
                  <a:lnTo>
                    <a:pt x="702704" y="310173"/>
                  </a:lnTo>
                  <a:lnTo>
                    <a:pt x="698906" y="335635"/>
                  </a:lnTo>
                  <a:lnTo>
                    <a:pt x="691089" y="372650"/>
                  </a:lnTo>
                  <a:lnTo>
                    <a:pt x="672547" y="403840"/>
                  </a:lnTo>
                  <a:lnTo>
                    <a:pt x="636574" y="411825"/>
                  </a:lnTo>
                  <a:close/>
                </a:path>
              </a:pathLst>
            </a:custGeom>
            <a:solidFill>
              <a:srgbClr val="FEFAE7"/>
            </a:solidFill>
          </p:spPr>
          <p:txBody>
            <a:bodyPr wrap="square" lIns="0" tIns="0" rIns="0" bIns="0" rtlCol="0"/>
            <a:lstStyle/>
            <a:p>
              <a:endParaRPr/>
            </a:p>
          </p:txBody>
        </p:sp>
        <p:sp>
          <p:nvSpPr>
            <p:cNvPr id="69" name="object 69"/>
            <p:cNvSpPr/>
            <p:nvPr/>
          </p:nvSpPr>
          <p:spPr>
            <a:xfrm>
              <a:off x="4647114" y="7437726"/>
              <a:ext cx="697865" cy="1129030"/>
            </a:xfrm>
            <a:custGeom>
              <a:avLst/>
              <a:gdLst/>
              <a:ahLst/>
              <a:cxnLst/>
              <a:rect l="l" t="t" r="r" b="b"/>
              <a:pathLst>
                <a:path w="697864" h="1129029">
                  <a:moveTo>
                    <a:pt x="348620" y="1128907"/>
                  </a:moveTo>
                  <a:lnTo>
                    <a:pt x="328934" y="1126531"/>
                  </a:lnTo>
                  <a:lnTo>
                    <a:pt x="309721" y="1119617"/>
                  </a:lnTo>
                  <a:lnTo>
                    <a:pt x="291071" y="1108484"/>
                  </a:lnTo>
                  <a:lnTo>
                    <a:pt x="273073" y="1093452"/>
                  </a:lnTo>
                  <a:lnTo>
                    <a:pt x="252827" y="1102614"/>
                  </a:lnTo>
                  <a:lnTo>
                    <a:pt x="231379" y="1109475"/>
                  </a:lnTo>
                  <a:lnTo>
                    <a:pt x="208908" y="1113779"/>
                  </a:lnTo>
                  <a:lnTo>
                    <a:pt x="185594" y="1115270"/>
                  </a:lnTo>
                  <a:lnTo>
                    <a:pt x="136263" y="1108635"/>
                  </a:lnTo>
                  <a:lnTo>
                    <a:pt x="91930" y="1089916"/>
                  </a:lnTo>
                  <a:lnTo>
                    <a:pt x="54367" y="1060894"/>
                  </a:lnTo>
                  <a:lnTo>
                    <a:pt x="25343" y="1023349"/>
                  </a:lnTo>
                  <a:lnTo>
                    <a:pt x="6631" y="979062"/>
                  </a:lnTo>
                  <a:lnTo>
                    <a:pt x="0" y="929812"/>
                  </a:lnTo>
                  <a:lnTo>
                    <a:pt x="7032" y="879079"/>
                  </a:lnTo>
                  <a:lnTo>
                    <a:pt x="26839" y="833712"/>
                  </a:lnTo>
                  <a:lnTo>
                    <a:pt x="57481" y="795644"/>
                  </a:lnTo>
                  <a:lnTo>
                    <a:pt x="97022" y="766806"/>
                  </a:lnTo>
                  <a:lnTo>
                    <a:pt x="143525" y="749127"/>
                  </a:lnTo>
                  <a:lnTo>
                    <a:pt x="145505" y="704915"/>
                  </a:lnTo>
                  <a:lnTo>
                    <a:pt x="157375" y="659296"/>
                  </a:lnTo>
                  <a:lnTo>
                    <a:pt x="170688" y="612399"/>
                  </a:lnTo>
                  <a:lnTo>
                    <a:pt x="177003" y="564351"/>
                  </a:lnTo>
                  <a:lnTo>
                    <a:pt x="177801" y="498551"/>
                  </a:lnTo>
                  <a:lnTo>
                    <a:pt x="180219" y="434977"/>
                  </a:lnTo>
                  <a:lnTo>
                    <a:pt x="184293" y="374053"/>
                  </a:lnTo>
                  <a:lnTo>
                    <a:pt x="190058" y="316201"/>
                  </a:lnTo>
                  <a:lnTo>
                    <a:pt x="197551" y="261847"/>
                  </a:lnTo>
                  <a:lnTo>
                    <a:pt x="206807" y="211414"/>
                  </a:lnTo>
                  <a:lnTo>
                    <a:pt x="217861" y="165326"/>
                  </a:lnTo>
                  <a:lnTo>
                    <a:pt x="230751" y="124008"/>
                  </a:lnTo>
                  <a:lnTo>
                    <a:pt x="245511" y="87883"/>
                  </a:lnTo>
                  <a:lnTo>
                    <a:pt x="280785" y="32910"/>
                  </a:lnTo>
                  <a:lnTo>
                    <a:pt x="323971" y="3798"/>
                  </a:lnTo>
                  <a:lnTo>
                    <a:pt x="348620" y="0"/>
                  </a:lnTo>
                  <a:lnTo>
                    <a:pt x="373269" y="3798"/>
                  </a:lnTo>
                  <a:lnTo>
                    <a:pt x="416454" y="32910"/>
                  </a:lnTo>
                  <a:lnTo>
                    <a:pt x="451728" y="87883"/>
                  </a:lnTo>
                  <a:lnTo>
                    <a:pt x="466488" y="124008"/>
                  </a:lnTo>
                  <a:lnTo>
                    <a:pt x="479378" y="165326"/>
                  </a:lnTo>
                  <a:lnTo>
                    <a:pt x="490432" y="211414"/>
                  </a:lnTo>
                  <a:lnTo>
                    <a:pt x="499688" y="261847"/>
                  </a:lnTo>
                  <a:lnTo>
                    <a:pt x="507181" y="316201"/>
                  </a:lnTo>
                  <a:lnTo>
                    <a:pt x="512946" y="374053"/>
                  </a:lnTo>
                  <a:lnTo>
                    <a:pt x="517020" y="434977"/>
                  </a:lnTo>
                  <a:lnTo>
                    <a:pt x="519438" y="498551"/>
                  </a:lnTo>
                  <a:lnTo>
                    <a:pt x="520236" y="564351"/>
                  </a:lnTo>
                  <a:lnTo>
                    <a:pt x="526540" y="612399"/>
                  </a:lnTo>
                  <a:lnTo>
                    <a:pt x="539831" y="659296"/>
                  </a:lnTo>
                  <a:lnTo>
                    <a:pt x="551676" y="704915"/>
                  </a:lnTo>
                  <a:lnTo>
                    <a:pt x="553646" y="749127"/>
                  </a:lnTo>
                  <a:lnTo>
                    <a:pt x="600130" y="766806"/>
                  </a:lnTo>
                  <a:lnTo>
                    <a:pt x="639684" y="795644"/>
                  </a:lnTo>
                  <a:lnTo>
                    <a:pt x="670357" y="833712"/>
                  </a:lnTo>
                  <a:lnTo>
                    <a:pt x="690193" y="879079"/>
                  </a:lnTo>
                  <a:lnTo>
                    <a:pt x="697240" y="929812"/>
                  </a:lnTo>
                  <a:lnTo>
                    <a:pt x="690604" y="979062"/>
                  </a:lnTo>
                  <a:lnTo>
                    <a:pt x="671881" y="1023349"/>
                  </a:lnTo>
                  <a:lnTo>
                    <a:pt x="642847" y="1060894"/>
                  </a:lnTo>
                  <a:lnTo>
                    <a:pt x="605278" y="1089916"/>
                  </a:lnTo>
                  <a:lnTo>
                    <a:pt x="560952" y="1108635"/>
                  </a:lnTo>
                  <a:lnTo>
                    <a:pt x="511645" y="1115270"/>
                  </a:lnTo>
                  <a:lnTo>
                    <a:pt x="488253" y="1113779"/>
                  </a:lnTo>
                  <a:lnTo>
                    <a:pt x="465750" y="1109475"/>
                  </a:lnTo>
                  <a:lnTo>
                    <a:pt x="444307" y="1102614"/>
                  </a:lnTo>
                  <a:lnTo>
                    <a:pt x="424098" y="1093452"/>
                  </a:lnTo>
                  <a:lnTo>
                    <a:pt x="406139" y="1108484"/>
                  </a:lnTo>
                  <a:lnTo>
                    <a:pt x="387510" y="1119617"/>
                  </a:lnTo>
                  <a:lnTo>
                    <a:pt x="368304" y="1126531"/>
                  </a:lnTo>
                  <a:lnTo>
                    <a:pt x="348620" y="1128907"/>
                  </a:lnTo>
                  <a:close/>
                </a:path>
              </a:pathLst>
            </a:custGeom>
            <a:solidFill>
              <a:srgbClr val="E16A6A"/>
            </a:solidFill>
          </p:spPr>
          <p:txBody>
            <a:bodyPr wrap="square" lIns="0" tIns="0" rIns="0" bIns="0" rtlCol="0"/>
            <a:lstStyle/>
            <a:p>
              <a:endParaRPr/>
            </a:p>
          </p:txBody>
        </p:sp>
      </p:grpSp>
      <p:grpSp>
        <p:nvGrpSpPr>
          <p:cNvPr id="70" name="object 70"/>
          <p:cNvGrpSpPr/>
          <p:nvPr/>
        </p:nvGrpSpPr>
        <p:grpSpPr>
          <a:xfrm>
            <a:off x="6105960" y="9391649"/>
            <a:ext cx="2616835" cy="3246755"/>
            <a:chOff x="6105960" y="9391649"/>
            <a:chExt cx="2616835" cy="3246755"/>
          </a:xfrm>
        </p:grpSpPr>
        <p:sp>
          <p:nvSpPr>
            <p:cNvPr id="71" name="object 71"/>
            <p:cNvSpPr/>
            <p:nvPr/>
          </p:nvSpPr>
          <p:spPr>
            <a:xfrm>
              <a:off x="8145111" y="12119654"/>
              <a:ext cx="449580" cy="518795"/>
            </a:xfrm>
            <a:custGeom>
              <a:avLst/>
              <a:gdLst/>
              <a:ahLst/>
              <a:cxnLst/>
              <a:rect l="l" t="t" r="r" b="b"/>
              <a:pathLst>
                <a:path w="449579" h="518795">
                  <a:moveTo>
                    <a:pt x="449326" y="518191"/>
                  </a:moveTo>
                  <a:lnTo>
                    <a:pt x="0" y="518191"/>
                  </a:lnTo>
                  <a:lnTo>
                    <a:pt x="275459" y="0"/>
                  </a:lnTo>
                  <a:lnTo>
                    <a:pt x="449326" y="518191"/>
                  </a:lnTo>
                  <a:close/>
                </a:path>
              </a:pathLst>
            </a:custGeom>
            <a:solidFill>
              <a:srgbClr val="E39573"/>
            </a:solidFill>
          </p:spPr>
          <p:txBody>
            <a:bodyPr wrap="square" lIns="0" tIns="0" rIns="0" bIns="0" rtlCol="0"/>
            <a:lstStyle/>
            <a:p>
              <a:endParaRPr/>
            </a:p>
          </p:txBody>
        </p:sp>
        <p:sp>
          <p:nvSpPr>
            <p:cNvPr id="72" name="object 72"/>
            <p:cNvSpPr/>
            <p:nvPr/>
          </p:nvSpPr>
          <p:spPr>
            <a:xfrm>
              <a:off x="6105960" y="9391649"/>
              <a:ext cx="2616835" cy="3246755"/>
            </a:xfrm>
            <a:custGeom>
              <a:avLst/>
              <a:gdLst/>
              <a:ahLst/>
              <a:cxnLst/>
              <a:rect l="l" t="t" r="r" b="b"/>
              <a:pathLst>
                <a:path w="2616834" h="3246754">
                  <a:moveTo>
                    <a:pt x="2616662" y="3246196"/>
                  </a:moveTo>
                  <a:lnTo>
                    <a:pt x="1816874" y="3246196"/>
                  </a:lnTo>
                  <a:lnTo>
                    <a:pt x="1807098" y="3211330"/>
                  </a:lnTo>
                  <a:lnTo>
                    <a:pt x="1796676" y="3174972"/>
                  </a:lnTo>
                  <a:lnTo>
                    <a:pt x="1785607" y="3137209"/>
                  </a:lnTo>
                  <a:lnTo>
                    <a:pt x="1773886" y="3098127"/>
                  </a:lnTo>
                  <a:lnTo>
                    <a:pt x="1761513" y="3057812"/>
                  </a:lnTo>
                  <a:lnTo>
                    <a:pt x="1748483" y="3016351"/>
                  </a:lnTo>
                  <a:lnTo>
                    <a:pt x="1734795" y="2973829"/>
                  </a:lnTo>
                  <a:lnTo>
                    <a:pt x="1720445" y="2930333"/>
                  </a:lnTo>
                  <a:lnTo>
                    <a:pt x="1705430" y="2885949"/>
                  </a:lnTo>
                  <a:lnTo>
                    <a:pt x="1689749" y="2840764"/>
                  </a:lnTo>
                  <a:lnTo>
                    <a:pt x="1673397" y="2794863"/>
                  </a:lnTo>
                  <a:lnTo>
                    <a:pt x="1656373" y="2748333"/>
                  </a:lnTo>
                  <a:lnTo>
                    <a:pt x="1638674" y="2701260"/>
                  </a:lnTo>
                  <a:lnTo>
                    <a:pt x="1620297" y="2653731"/>
                  </a:lnTo>
                  <a:lnTo>
                    <a:pt x="1601239" y="2605831"/>
                  </a:lnTo>
                  <a:lnTo>
                    <a:pt x="1581497" y="2557646"/>
                  </a:lnTo>
                  <a:lnTo>
                    <a:pt x="1561069" y="2509264"/>
                  </a:lnTo>
                  <a:lnTo>
                    <a:pt x="1539953" y="2460771"/>
                  </a:lnTo>
                  <a:lnTo>
                    <a:pt x="1518144" y="2412251"/>
                  </a:lnTo>
                  <a:lnTo>
                    <a:pt x="1495641" y="2363793"/>
                  </a:lnTo>
                  <a:lnTo>
                    <a:pt x="1472441" y="2315481"/>
                  </a:lnTo>
                  <a:lnTo>
                    <a:pt x="1448541" y="2267403"/>
                  </a:lnTo>
                  <a:lnTo>
                    <a:pt x="1423938" y="2219645"/>
                  </a:lnTo>
                  <a:lnTo>
                    <a:pt x="1398630" y="2172292"/>
                  </a:lnTo>
                  <a:lnTo>
                    <a:pt x="1372613" y="2125431"/>
                  </a:lnTo>
                  <a:lnTo>
                    <a:pt x="1345886" y="2079148"/>
                  </a:lnTo>
                  <a:lnTo>
                    <a:pt x="1318445" y="2033530"/>
                  </a:lnTo>
                  <a:lnTo>
                    <a:pt x="1290287" y="1988662"/>
                  </a:lnTo>
                  <a:lnTo>
                    <a:pt x="1261411" y="1944632"/>
                  </a:lnTo>
                  <a:lnTo>
                    <a:pt x="1231813" y="1901525"/>
                  </a:lnTo>
                  <a:lnTo>
                    <a:pt x="1201490" y="1859427"/>
                  </a:lnTo>
                  <a:lnTo>
                    <a:pt x="1170440" y="1818425"/>
                  </a:lnTo>
                  <a:lnTo>
                    <a:pt x="1138659" y="1778604"/>
                  </a:lnTo>
                  <a:lnTo>
                    <a:pt x="1106146" y="1740052"/>
                  </a:lnTo>
                  <a:lnTo>
                    <a:pt x="1072898" y="1702855"/>
                  </a:lnTo>
                  <a:lnTo>
                    <a:pt x="1038911" y="1667098"/>
                  </a:lnTo>
                  <a:lnTo>
                    <a:pt x="1004183" y="1632868"/>
                  </a:lnTo>
                  <a:lnTo>
                    <a:pt x="968711" y="1600251"/>
                  </a:lnTo>
                  <a:lnTo>
                    <a:pt x="932493" y="1569333"/>
                  </a:lnTo>
                  <a:lnTo>
                    <a:pt x="895525" y="1540201"/>
                  </a:lnTo>
                  <a:lnTo>
                    <a:pt x="857806" y="1512941"/>
                  </a:lnTo>
                  <a:lnTo>
                    <a:pt x="819332" y="1487639"/>
                  </a:lnTo>
                  <a:lnTo>
                    <a:pt x="780100" y="1464381"/>
                  </a:lnTo>
                  <a:lnTo>
                    <a:pt x="740108" y="1443254"/>
                  </a:lnTo>
                  <a:lnTo>
                    <a:pt x="699353" y="1424344"/>
                  </a:lnTo>
                  <a:lnTo>
                    <a:pt x="174838" y="1175806"/>
                  </a:lnTo>
                  <a:lnTo>
                    <a:pt x="0" y="944591"/>
                  </a:lnTo>
                  <a:lnTo>
                    <a:pt x="174838" y="597166"/>
                  </a:lnTo>
                  <a:lnTo>
                    <a:pt x="699353" y="0"/>
                  </a:lnTo>
                  <a:lnTo>
                    <a:pt x="972469" y="128770"/>
                  </a:lnTo>
                  <a:lnTo>
                    <a:pt x="1587438" y="613903"/>
                  </a:lnTo>
                  <a:lnTo>
                    <a:pt x="2237692" y="1603634"/>
                  </a:lnTo>
                  <a:lnTo>
                    <a:pt x="2616662" y="3246196"/>
                  </a:lnTo>
                  <a:close/>
                </a:path>
              </a:pathLst>
            </a:custGeom>
            <a:solidFill>
              <a:srgbClr val="8ED8C7"/>
            </a:solidFill>
          </p:spPr>
          <p:txBody>
            <a:bodyPr wrap="square" lIns="0" tIns="0" rIns="0" bIns="0" rtlCol="0"/>
            <a:lstStyle/>
            <a:p>
              <a:endParaRPr/>
            </a:p>
          </p:txBody>
        </p:sp>
        <p:sp>
          <p:nvSpPr>
            <p:cNvPr id="73" name="object 73"/>
            <p:cNvSpPr/>
            <p:nvPr/>
          </p:nvSpPr>
          <p:spPr>
            <a:xfrm>
              <a:off x="6586310" y="9391649"/>
              <a:ext cx="2136775" cy="3246755"/>
            </a:xfrm>
            <a:custGeom>
              <a:avLst/>
              <a:gdLst/>
              <a:ahLst/>
              <a:cxnLst/>
              <a:rect l="l" t="t" r="r" b="b"/>
              <a:pathLst>
                <a:path w="2136775" h="3246754">
                  <a:moveTo>
                    <a:pt x="2136312" y="3246196"/>
                  </a:moveTo>
                  <a:lnTo>
                    <a:pt x="2130857" y="3246196"/>
                  </a:lnTo>
                  <a:lnTo>
                    <a:pt x="2114661" y="3167341"/>
                  </a:lnTo>
                  <a:lnTo>
                    <a:pt x="2097737" y="3089855"/>
                  </a:lnTo>
                  <a:lnTo>
                    <a:pt x="2080105" y="3013727"/>
                  </a:lnTo>
                  <a:lnTo>
                    <a:pt x="2061781" y="2938945"/>
                  </a:lnTo>
                  <a:lnTo>
                    <a:pt x="2042784" y="2865497"/>
                  </a:lnTo>
                  <a:lnTo>
                    <a:pt x="2023131" y="2793372"/>
                  </a:lnTo>
                  <a:lnTo>
                    <a:pt x="2002840" y="2722558"/>
                  </a:lnTo>
                  <a:lnTo>
                    <a:pt x="1981929" y="2653042"/>
                  </a:lnTo>
                  <a:lnTo>
                    <a:pt x="1960416" y="2584814"/>
                  </a:lnTo>
                  <a:lnTo>
                    <a:pt x="1938318" y="2517861"/>
                  </a:lnTo>
                  <a:lnTo>
                    <a:pt x="1915654" y="2452172"/>
                  </a:lnTo>
                  <a:lnTo>
                    <a:pt x="1892440" y="2387734"/>
                  </a:lnTo>
                  <a:lnTo>
                    <a:pt x="1868695" y="2324537"/>
                  </a:lnTo>
                  <a:lnTo>
                    <a:pt x="1844437" y="2262568"/>
                  </a:lnTo>
                  <a:lnTo>
                    <a:pt x="1819683" y="2201816"/>
                  </a:lnTo>
                  <a:lnTo>
                    <a:pt x="1794452" y="2142268"/>
                  </a:lnTo>
                  <a:lnTo>
                    <a:pt x="1768760" y="2083914"/>
                  </a:lnTo>
                  <a:lnTo>
                    <a:pt x="1742626" y="2026741"/>
                  </a:lnTo>
                  <a:lnTo>
                    <a:pt x="1716068" y="1970737"/>
                  </a:lnTo>
                  <a:lnTo>
                    <a:pt x="1689103" y="1915891"/>
                  </a:lnTo>
                  <a:lnTo>
                    <a:pt x="1661750" y="1862191"/>
                  </a:lnTo>
                  <a:lnTo>
                    <a:pt x="1634025" y="1809625"/>
                  </a:lnTo>
                  <a:lnTo>
                    <a:pt x="1605947" y="1758181"/>
                  </a:lnTo>
                  <a:lnTo>
                    <a:pt x="1577533" y="1707849"/>
                  </a:lnTo>
                  <a:lnTo>
                    <a:pt x="1548802" y="1658615"/>
                  </a:lnTo>
                  <a:lnTo>
                    <a:pt x="1519771" y="1610468"/>
                  </a:lnTo>
                  <a:lnTo>
                    <a:pt x="1490458" y="1563396"/>
                  </a:lnTo>
                  <a:lnTo>
                    <a:pt x="1460881" y="1517388"/>
                  </a:lnTo>
                  <a:lnTo>
                    <a:pt x="1431057" y="1472432"/>
                  </a:lnTo>
                  <a:lnTo>
                    <a:pt x="1401005" y="1428516"/>
                  </a:lnTo>
                  <a:lnTo>
                    <a:pt x="1370741" y="1385628"/>
                  </a:lnTo>
                  <a:lnTo>
                    <a:pt x="1340285" y="1343757"/>
                  </a:lnTo>
                  <a:lnTo>
                    <a:pt x="1309653" y="1302890"/>
                  </a:lnTo>
                  <a:lnTo>
                    <a:pt x="1278863" y="1263017"/>
                  </a:lnTo>
                  <a:lnTo>
                    <a:pt x="1247934" y="1224124"/>
                  </a:lnTo>
                  <a:lnTo>
                    <a:pt x="1216883" y="1186201"/>
                  </a:lnTo>
                  <a:lnTo>
                    <a:pt x="1185728" y="1149236"/>
                  </a:lnTo>
                  <a:lnTo>
                    <a:pt x="1154486" y="1113216"/>
                  </a:lnTo>
                  <a:lnTo>
                    <a:pt x="1123176" y="1078131"/>
                  </a:lnTo>
                  <a:lnTo>
                    <a:pt x="1091815" y="1043968"/>
                  </a:lnTo>
                  <a:lnTo>
                    <a:pt x="1060421" y="1010715"/>
                  </a:lnTo>
                  <a:lnTo>
                    <a:pt x="1029012" y="978361"/>
                  </a:lnTo>
                  <a:lnTo>
                    <a:pt x="997606" y="946895"/>
                  </a:lnTo>
                  <a:lnTo>
                    <a:pt x="966219" y="916303"/>
                  </a:lnTo>
                  <a:lnTo>
                    <a:pt x="934872" y="886575"/>
                  </a:lnTo>
                  <a:lnTo>
                    <a:pt x="903580" y="857699"/>
                  </a:lnTo>
                  <a:lnTo>
                    <a:pt x="872361" y="829663"/>
                  </a:lnTo>
                  <a:lnTo>
                    <a:pt x="841235" y="802454"/>
                  </a:lnTo>
                  <a:lnTo>
                    <a:pt x="810217" y="776063"/>
                  </a:lnTo>
                  <a:lnTo>
                    <a:pt x="779327" y="750475"/>
                  </a:lnTo>
                  <a:lnTo>
                    <a:pt x="748582" y="725681"/>
                  </a:lnTo>
                  <a:lnTo>
                    <a:pt x="718000" y="701668"/>
                  </a:lnTo>
                  <a:lnTo>
                    <a:pt x="687598" y="678424"/>
                  </a:lnTo>
                  <a:lnTo>
                    <a:pt x="627407" y="634198"/>
                  </a:lnTo>
                  <a:lnTo>
                    <a:pt x="568151" y="592907"/>
                  </a:lnTo>
                  <a:lnTo>
                    <a:pt x="509974" y="554458"/>
                  </a:lnTo>
                  <a:lnTo>
                    <a:pt x="453017" y="518757"/>
                  </a:lnTo>
                  <a:lnTo>
                    <a:pt x="397422" y="485710"/>
                  </a:lnTo>
                  <a:lnTo>
                    <a:pt x="343332" y="455222"/>
                  </a:lnTo>
                  <a:lnTo>
                    <a:pt x="290890" y="427199"/>
                  </a:lnTo>
                  <a:lnTo>
                    <a:pt x="240238" y="401548"/>
                  </a:lnTo>
                  <a:lnTo>
                    <a:pt x="191517" y="378173"/>
                  </a:lnTo>
                  <a:lnTo>
                    <a:pt x="144871" y="356982"/>
                  </a:lnTo>
                  <a:lnTo>
                    <a:pt x="100441" y="337879"/>
                  </a:lnTo>
                  <a:lnTo>
                    <a:pt x="58371" y="320770"/>
                  </a:lnTo>
                  <a:lnTo>
                    <a:pt x="18802" y="305562"/>
                  </a:lnTo>
                  <a:lnTo>
                    <a:pt x="0" y="298641"/>
                  </a:lnTo>
                  <a:lnTo>
                    <a:pt x="45708" y="226781"/>
                  </a:lnTo>
                  <a:lnTo>
                    <a:pt x="89927" y="162744"/>
                  </a:lnTo>
                  <a:lnTo>
                    <a:pt x="130665" y="107677"/>
                  </a:lnTo>
                  <a:lnTo>
                    <a:pt x="165933" y="62724"/>
                  </a:lnTo>
                  <a:lnTo>
                    <a:pt x="193739" y="29030"/>
                  </a:lnTo>
                  <a:lnTo>
                    <a:pt x="219004" y="0"/>
                  </a:lnTo>
                  <a:lnTo>
                    <a:pt x="1221210" y="362915"/>
                  </a:lnTo>
                  <a:lnTo>
                    <a:pt x="1754998" y="822032"/>
                  </a:lnTo>
                  <a:lnTo>
                    <a:pt x="2000116" y="1681682"/>
                  </a:lnTo>
                  <a:lnTo>
                    <a:pt x="2136312" y="3246196"/>
                  </a:lnTo>
                  <a:close/>
                </a:path>
              </a:pathLst>
            </a:custGeom>
            <a:solidFill>
              <a:srgbClr val="74B0A5"/>
            </a:solidFill>
          </p:spPr>
          <p:txBody>
            <a:bodyPr wrap="square" lIns="0" tIns="0" rIns="0" bIns="0" rtlCol="0"/>
            <a:lstStyle/>
            <a:p>
              <a:endParaRPr/>
            </a:p>
          </p:txBody>
        </p:sp>
      </p:grpSp>
      <p:sp>
        <p:nvSpPr>
          <p:cNvPr id="74" name="object 74"/>
          <p:cNvSpPr/>
          <p:nvPr/>
        </p:nvSpPr>
        <p:spPr>
          <a:xfrm>
            <a:off x="2946970" y="5617238"/>
            <a:ext cx="795655" cy="2340610"/>
          </a:xfrm>
          <a:custGeom>
            <a:avLst/>
            <a:gdLst/>
            <a:ahLst/>
            <a:cxnLst/>
            <a:rect l="l" t="t" r="r" b="b"/>
            <a:pathLst>
              <a:path w="795654" h="2340609">
                <a:moveTo>
                  <a:pt x="471213" y="2340452"/>
                </a:moveTo>
                <a:lnTo>
                  <a:pt x="301301" y="1772623"/>
                </a:lnTo>
                <a:lnTo>
                  <a:pt x="251310" y="1769688"/>
                </a:lnTo>
                <a:lnTo>
                  <a:pt x="201961" y="1751968"/>
                </a:lnTo>
                <a:lnTo>
                  <a:pt x="155225" y="1723196"/>
                </a:lnTo>
                <a:lnTo>
                  <a:pt x="113073" y="1687105"/>
                </a:lnTo>
                <a:lnTo>
                  <a:pt x="77476" y="1647427"/>
                </a:lnTo>
                <a:lnTo>
                  <a:pt x="50405" y="1607897"/>
                </a:lnTo>
                <a:lnTo>
                  <a:pt x="33832" y="1572247"/>
                </a:lnTo>
                <a:lnTo>
                  <a:pt x="29727" y="1544210"/>
                </a:lnTo>
                <a:lnTo>
                  <a:pt x="42069" y="1521825"/>
                </a:lnTo>
                <a:lnTo>
                  <a:pt x="68908" y="1500988"/>
                </a:lnTo>
                <a:lnTo>
                  <a:pt x="103330" y="1482143"/>
                </a:lnTo>
                <a:lnTo>
                  <a:pt x="167261" y="1452196"/>
                </a:lnTo>
                <a:lnTo>
                  <a:pt x="182938" y="1441980"/>
                </a:lnTo>
                <a:lnTo>
                  <a:pt x="178536" y="1435526"/>
                </a:lnTo>
                <a:lnTo>
                  <a:pt x="147139" y="1433276"/>
                </a:lnTo>
                <a:lnTo>
                  <a:pt x="73963" y="1432009"/>
                </a:lnTo>
                <a:lnTo>
                  <a:pt x="34244" y="1423142"/>
                </a:lnTo>
                <a:lnTo>
                  <a:pt x="14188" y="1399075"/>
                </a:lnTo>
                <a:lnTo>
                  <a:pt x="0" y="1352206"/>
                </a:lnTo>
                <a:lnTo>
                  <a:pt x="64861" y="1152296"/>
                </a:lnTo>
                <a:lnTo>
                  <a:pt x="239220" y="706427"/>
                </a:lnTo>
                <a:lnTo>
                  <a:pt x="492739" y="245397"/>
                </a:lnTo>
                <a:lnTo>
                  <a:pt x="795082" y="0"/>
                </a:lnTo>
                <a:lnTo>
                  <a:pt x="551111" y="597116"/>
                </a:lnTo>
                <a:lnTo>
                  <a:pt x="432144" y="979219"/>
                </a:lnTo>
                <a:lnTo>
                  <a:pt x="404304" y="1311067"/>
                </a:lnTo>
                <a:lnTo>
                  <a:pt x="433712" y="1757418"/>
                </a:lnTo>
                <a:lnTo>
                  <a:pt x="471213" y="1997900"/>
                </a:lnTo>
                <a:lnTo>
                  <a:pt x="471213" y="2340452"/>
                </a:lnTo>
                <a:close/>
              </a:path>
            </a:pathLst>
          </a:custGeom>
          <a:solidFill>
            <a:srgbClr val="DEDBCB"/>
          </a:solidFill>
        </p:spPr>
        <p:txBody>
          <a:bodyPr wrap="square" lIns="0" tIns="0" rIns="0" bIns="0" rtlCol="0"/>
          <a:lstStyle/>
          <a:p>
            <a:endParaRPr/>
          </a:p>
        </p:txBody>
      </p:sp>
      <p:sp>
        <p:nvSpPr>
          <p:cNvPr id="75" name="object 75"/>
          <p:cNvSpPr/>
          <p:nvPr/>
        </p:nvSpPr>
        <p:spPr>
          <a:xfrm>
            <a:off x="6249417" y="5617511"/>
            <a:ext cx="762000" cy="2340610"/>
          </a:xfrm>
          <a:custGeom>
            <a:avLst/>
            <a:gdLst/>
            <a:ahLst/>
            <a:cxnLst/>
            <a:rect l="l" t="t" r="r" b="b"/>
            <a:pathLst>
              <a:path w="762000" h="2340609">
                <a:moveTo>
                  <a:pt x="290937" y="2340179"/>
                </a:moveTo>
                <a:lnTo>
                  <a:pt x="290937" y="1997627"/>
                </a:lnTo>
                <a:lnTo>
                  <a:pt x="328437" y="1757146"/>
                </a:lnTo>
                <a:lnTo>
                  <a:pt x="403156" y="1214341"/>
                </a:lnTo>
                <a:lnTo>
                  <a:pt x="393851" y="850370"/>
                </a:lnTo>
                <a:lnTo>
                  <a:pt x="269729" y="500501"/>
                </a:lnTo>
                <a:lnTo>
                  <a:pt x="0" y="0"/>
                </a:lnTo>
                <a:lnTo>
                  <a:pt x="232854" y="239544"/>
                </a:lnTo>
                <a:lnTo>
                  <a:pt x="482079" y="701126"/>
                </a:lnTo>
                <a:lnTo>
                  <a:pt x="680717" y="1150129"/>
                </a:lnTo>
                <a:lnTo>
                  <a:pt x="761809" y="1351934"/>
                </a:lnTo>
                <a:lnTo>
                  <a:pt x="747626" y="1398802"/>
                </a:lnTo>
                <a:lnTo>
                  <a:pt x="727607" y="1422870"/>
                </a:lnTo>
                <a:lnTo>
                  <a:pt x="687989" y="1431737"/>
                </a:lnTo>
                <a:lnTo>
                  <a:pt x="615011" y="1433003"/>
                </a:lnTo>
                <a:lnTo>
                  <a:pt x="583594" y="1435253"/>
                </a:lnTo>
                <a:lnTo>
                  <a:pt x="579184" y="1441707"/>
                </a:lnTo>
                <a:lnTo>
                  <a:pt x="594862" y="1451923"/>
                </a:lnTo>
                <a:lnTo>
                  <a:pt x="658818" y="1481870"/>
                </a:lnTo>
                <a:lnTo>
                  <a:pt x="693261" y="1500716"/>
                </a:lnTo>
                <a:lnTo>
                  <a:pt x="720124" y="1521552"/>
                </a:lnTo>
                <a:lnTo>
                  <a:pt x="732490" y="1543937"/>
                </a:lnTo>
                <a:lnTo>
                  <a:pt x="728400" y="1571974"/>
                </a:lnTo>
                <a:lnTo>
                  <a:pt x="711821" y="1607624"/>
                </a:lnTo>
                <a:lnTo>
                  <a:pt x="684732" y="1647155"/>
                </a:lnTo>
                <a:lnTo>
                  <a:pt x="649111" y="1686832"/>
                </a:lnTo>
                <a:lnTo>
                  <a:pt x="606934" y="1722923"/>
                </a:lnTo>
                <a:lnTo>
                  <a:pt x="560180" y="1751695"/>
                </a:lnTo>
                <a:lnTo>
                  <a:pt x="510826" y="1769415"/>
                </a:lnTo>
                <a:lnTo>
                  <a:pt x="460849" y="1772351"/>
                </a:lnTo>
                <a:lnTo>
                  <a:pt x="290937" y="2340179"/>
                </a:lnTo>
                <a:close/>
              </a:path>
            </a:pathLst>
          </a:custGeom>
          <a:solidFill>
            <a:srgbClr val="DEDBCB"/>
          </a:solidFill>
        </p:spPr>
        <p:txBody>
          <a:bodyPr wrap="square" lIns="0" tIns="0" rIns="0" bIns="0" rtlCol="0"/>
          <a:lstStyle/>
          <a:p>
            <a:endParaRPr/>
          </a:p>
        </p:txBody>
      </p:sp>
      <p:grpSp>
        <p:nvGrpSpPr>
          <p:cNvPr id="76" name="object 76"/>
          <p:cNvGrpSpPr/>
          <p:nvPr/>
        </p:nvGrpSpPr>
        <p:grpSpPr>
          <a:xfrm>
            <a:off x="3318038" y="4928708"/>
            <a:ext cx="2848610" cy="1536700"/>
            <a:chOff x="3318038" y="4928708"/>
            <a:chExt cx="2848610" cy="1536700"/>
          </a:xfrm>
        </p:grpSpPr>
        <p:sp>
          <p:nvSpPr>
            <p:cNvPr id="77" name="object 77"/>
            <p:cNvSpPr/>
            <p:nvPr/>
          </p:nvSpPr>
          <p:spPr>
            <a:xfrm>
              <a:off x="3318038" y="4928708"/>
              <a:ext cx="2848610" cy="1536700"/>
            </a:xfrm>
            <a:custGeom>
              <a:avLst/>
              <a:gdLst/>
              <a:ahLst/>
              <a:cxnLst/>
              <a:rect l="l" t="t" r="r" b="b"/>
              <a:pathLst>
                <a:path w="2848610" h="1536700">
                  <a:moveTo>
                    <a:pt x="53959" y="1536633"/>
                  </a:moveTo>
                  <a:lnTo>
                    <a:pt x="14215" y="1534846"/>
                  </a:lnTo>
                  <a:lnTo>
                    <a:pt x="0" y="1472968"/>
                  </a:lnTo>
                  <a:lnTo>
                    <a:pt x="952" y="1417507"/>
                  </a:lnTo>
                  <a:lnTo>
                    <a:pt x="3225" y="1363310"/>
                  </a:lnTo>
                  <a:lnTo>
                    <a:pt x="6796" y="1310367"/>
                  </a:lnTo>
                  <a:lnTo>
                    <a:pt x="11639" y="1258665"/>
                  </a:lnTo>
                  <a:lnTo>
                    <a:pt x="17732" y="1208193"/>
                  </a:lnTo>
                  <a:lnTo>
                    <a:pt x="25049" y="1158941"/>
                  </a:lnTo>
                  <a:lnTo>
                    <a:pt x="33568" y="1110898"/>
                  </a:lnTo>
                  <a:lnTo>
                    <a:pt x="43263" y="1064051"/>
                  </a:lnTo>
                  <a:lnTo>
                    <a:pt x="54112" y="1018391"/>
                  </a:lnTo>
                  <a:lnTo>
                    <a:pt x="66089" y="973905"/>
                  </a:lnTo>
                  <a:lnTo>
                    <a:pt x="79171" y="930582"/>
                  </a:lnTo>
                  <a:lnTo>
                    <a:pt x="93335" y="888412"/>
                  </a:lnTo>
                  <a:lnTo>
                    <a:pt x="108555" y="847383"/>
                  </a:lnTo>
                  <a:lnTo>
                    <a:pt x="124809" y="807484"/>
                  </a:lnTo>
                  <a:lnTo>
                    <a:pt x="142071" y="768704"/>
                  </a:lnTo>
                  <a:lnTo>
                    <a:pt x="160319" y="731031"/>
                  </a:lnTo>
                  <a:lnTo>
                    <a:pt x="179527" y="694454"/>
                  </a:lnTo>
                  <a:lnTo>
                    <a:pt x="199673" y="658963"/>
                  </a:lnTo>
                  <a:lnTo>
                    <a:pt x="220731" y="624546"/>
                  </a:lnTo>
                  <a:lnTo>
                    <a:pt x="242679" y="591191"/>
                  </a:lnTo>
                  <a:lnTo>
                    <a:pt x="265491" y="558888"/>
                  </a:lnTo>
                  <a:lnTo>
                    <a:pt x="289145" y="527625"/>
                  </a:lnTo>
                  <a:lnTo>
                    <a:pt x="313615" y="497392"/>
                  </a:lnTo>
                  <a:lnTo>
                    <a:pt x="338879" y="468176"/>
                  </a:lnTo>
                  <a:lnTo>
                    <a:pt x="364911" y="439968"/>
                  </a:lnTo>
                  <a:lnTo>
                    <a:pt x="391689" y="412755"/>
                  </a:lnTo>
                  <a:lnTo>
                    <a:pt x="447384" y="361271"/>
                  </a:lnTo>
                  <a:lnTo>
                    <a:pt x="505770" y="313635"/>
                  </a:lnTo>
                  <a:lnTo>
                    <a:pt x="566657" y="269758"/>
                  </a:lnTo>
                  <a:lnTo>
                    <a:pt x="629852" y="229550"/>
                  </a:lnTo>
                  <a:lnTo>
                    <a:pt x="695163" y="192922"/>
                  </a:lnTo>
                  <a:lnTo>
                    <a:pt x="762398" y="159783"/>
                  </a:lnTo>
                  <a:lnTo>
                    <a:pt x="831366" y="130046"/>
                  </a:lnTo>
                  <a:lnTo>
                    <a:pt x="901873" y="103619"/>
                  </a:lnTo>
                  <a:lnTo>
                    <a:pt x="973729" y="80413"/>
                  </a:lnTo>
                  <a:lnTo>
                    <a:pt x="1046741" y="60340"/>
                  </a:lnTo>
                  <a:lnTo>
                    <a:pt x="1120718" y="43309"/>
                  </a:lnTo>
                  <a:lnTo>
                    <a:pt x="1195467" y="29231"/>
                  </a:lnTo>
                  <a:lnTo>
                    <a:pt x="1270796" y="18016"/>
                  </a:lnTo>
                  <a:lnTo>
                    <a:pt x="1346513" y="9575"/>
                  </a:lnTo>
                  <a:lnTo>
                    <a:pt x="1422427" y="3818"/>
                  </a:lnTo>
                  <a:lnTo>
                    <a:pt x="1498345" y="656"/>
                  </a:lnTo>
                  <a:lnTo>
                    <a:pt x="1574075" y="0"/>
                  </a:lnTo>
                  <a:lnTo>
                    <a:pt x="1611810" y="583"/>
                  </a:lnTo>
                  <a:lnTo>
                    <a:pt x="1686899" y="3516"/>
                  </a:lnTo>
                  <a:lnTo>
                    <a:pt x="1761321" y="8730"/>
                  </a:lnTo>
                  <a:lnTo>
                    <a:pt x="1834882" y="16136"/>
                  </a:lnTo>
                  <a:lnTo>
                    <a:pt x="1907392" y="25645"/>
                  </a:lnTo>
                  <a:lnTo>
                    <a:pt x="1978659" y="37167"/>
                  </a:lnTo>
                  <a:lnTo>
                    <a:pt x="2048490" y="50611"/>
                  </a:lnTo>
                  <a:lnTo>
                    <a:pt x="2116694" y="65890"/>
                  </a:lnTo>
                  <a:lnTo>
                    <a:pt x="2183078" y="82912"/>
                  </a:lnTo>
                  <a:lnTo>
                    <a:pt x="2247450" y="101589"/>
                  </a:lnTo>
                  <a:lnTo>
                    <a:pt x="2309619" y="121832"/>
                  </a:lnTo>
                  <a:lnTo>
                    <a:pt x="2369393" y="143549"/>
                  </a:lnTo>
                  <a:lnTo>
                    <a:pt x="2426579" y="166653"/>
                  </a:lnTo>
                  <a:lnTo>
                    <a:pt x="2480986" y="191054"/>
                  </a:lnTo>
                  <a:lnTo>
                    <a:pt x="2532421" y="216661"/>
                  </a:lnTo>
                  <a:lnTo>
                    <a:pt x="2580693" y="243386"/>
                  </a:lnTo>
                  <a:lnTo>
                    <a:pt x="2625609" y="271139"/>
                  </a:lnTo>
                  <a:lnTo>
                    <a:pt x="2666979" y="299830"/>
                  </a:lnTo>
                  <a:lnTo>
                    <a:pt x="2704608" y="329370"/>
                  </a:lnTo>
                  <a:lnTo>
                    <a:pt x="2738307" y="359669"/>
                  </a:lnTo>
                  <a:lnTo>
                    <a:pt x="2767882" y="390639"/>
                  </a:lnTo>
                  <a:lnTo>
                    <a:pt x="2793141" y="422188"/>
                  </a:lnTo>
                  <a:lnTo>
                    <a:pt x="2813894" y="454228"/>
                  </a:lnTo>
                  <a:lnTo>
                    <a:pt x="2836151" y="503013"/>
                  </a:lnTo>
                  <a:lnTo>
                    <a:pt x="2847187" y="552398"/>
                  </a:lnTo>
                  <a:lnTo>
                    <a:pt x="2848260" y="568940"/>
                  </a:lnTo>
                  <a:lnTo>
                    <a:pt x="2847990" y="585505"/>
                  </a:lnTo>
                  <a:lnTo>
                    <a:pt x="2817165" y="621794"/>
                  </a:lnTo>
                  <a:lnTo>
                    <a:pt x="2784210" y="657241"/>
                  </a:lnTo>
                  <a:lnTo>
                    <a:pt x="2749205" y="691855"/>
                  </a:lnTo>
                  <a:lnTo>
                    <a:pt x="2712234" y="725642"/>
                  </a:lnTo>
                  <a:lnTo>
                    <a:pt x="2673379" y="758611"/>
                  </a:lnTo>
                  <a:lnTo>
                    <a:pt x="2632721" y="790769"/>
                  </a:lnTo>
                  <a:lnTo>
                    <a:pt x="2590344" y="822125"/>
                  </a:lnTo>
                  <a:lnTo>
                    <a:pt x="2546328" y="852685"/>
                  </a:lnTo>
                  <a:lnTo>
                    <a:pt x="2500756" y="882457"/>
                  </a:lnTo>
                  <a:lnTo>
                    <a:pt x="2453711" y="911450"/>
                  </a:lnTo>
                  <a:lnTo>
                    <a:pt x="2405274" y="939670"/>
                  </a:lnTo>
                  <a:lnTo>
                    <a:pt x="2355528" y="967126"/>
                  </a:lnTo>
                  <a:lnTo>
                    <a:pt x="2304555" y="993825"/>
                  </a:lnTo>
                  <a:lnTo>
                    <a:pt x="2252436" y="1019774"/>
                  </a:lnTo>
                  <a:lnTo>
                    <a:pt x="2199255" y="1044982"/>
                  </a:lnTo>
                  <a:lnTo>
                    <a:pt x="2145093" y="1069457"/>
                  </a:lnTo>
                  <a:lnTo>
                    <a:pt x="2090032" y="1093205"/>
                  </a:lnTo>
                  <a:lnTo>
                    <a:pt x="2034154" y="1116234"/>
                  </a:lnTo>
                  <a:lnTo>
                    <a:pt x="1977543" y="1138553"/>
                  </a:lnTo>
                  <a:lnTo>
                    <a:pt x="1920279" y="1160169"/>
                  </a:lnTo>
                  <a:lnTo>
                    <a:pt x="1862445" y="1181089"/>
                  </a:lnTo>
                  <a:lnTo>
                    <a:pt x="1804123" y="1201321"/>
                  </a:lnTo>
                  <a:lnTo>
                    <a:pt x="1745395" y="1220873"/>
                  </a:lnTo>
                  <a:lnTo>
                    <a:pt x="1686344" y="1239753"/>
                  </a:lnTo>
                  <a:lnTo>
                    <a:pt x="1627051" y="1257969"/>
                  </a:lnTo>
                  <a:lnTo>
                    <a:pt x="1567599" y="1275527"/>
                  </a:lnTo>
                  <a:lnTo>
                    <a:pt x="1508070" y="1292436"/>
                  </a:lnTo>
                  <a:lnTo>
                    <a:pt x="1448546" y="1308703"/>
                  </a:lnTo>
                  <a:lnTo>
                    <a:pt x="1389109" y="1324336"/>
                  </a:lnTo>
                  <a:lnTo>
                    <a:pt x="1329841" y="1339343"/>
                  </a:lnTo>
                  <a:lnTo>
                    <a:pt x="1270824" y="1353731"/>
                  </a:lnTo>
                  <a:lnTo>
                    <a:pt x="1212141" y="1367508"/>
                  </a:lnTo>
                  <a:lnTo>
                    <a:pt x="1153874" y="1380683"/>
                  </a:lnTo>
                  <a:lnTo>
                    <a:pt x="1096105" y="1393261"/>
                  </a:lnTo>
                  <a:lnTo>
                    <a:pt x="1038916" y="1405252"/>
                  </a:lnTo>
                  <a:lnTo>
                    <a:pt x="982389" y="1416662"/>
                  </a:lnTo>
                  <a:lnTo>
                    <a:pt x="926606" y="1427500"/>
                  </a:lnTo>
                  <a:lnTo>
                    <a:pt x="871649" y="1437773"/>
                  </a:lnTo>
                  <a:lnTo>
                    <a:pt x="817602" y="1447489"/>
                  </a:lnTo>
                  <a:lnTo>
                    <a:pt x="764545" y="1456655"/>
                  </a:lnTo>
                  <a:lnTo>
                    <a:pt x="712560" y="1465280"/>
                  </a:lnTo>
                  <a:lnTo>
                    <a:pt x="661731" y="1473370"/>
                  </a:lnTo>
                  <a:lnTo>
                    <a:pt x="612139" y="1480934"/>
                  </a:lnTo>
                  <a:lnTo>
                    <a:pt x="563867" y="1487980"/>
                  </a:lnTo>
                  <a:lnTo>
                    <a:pt x="516996" y="1494514"/>
                  </a:lnTo>
                  <a:lnTo>
                    <a:pt x="471608" y="1500545"/>
                  </a:lnTo>
                  <a:lnTo>
                    <a:pt x="427787" y="1506080"/>
                  </a:lnTo>
                  <a:lnTo>
                    <a:pt x="385613" y="1511127"/>
                  </a:lnTo>
                  <a:lnTo>
                    <a:pt x="345169" y="1515694"/>
                  </a:lnTo>
                  <a:lnTo>
                    <a:pt x="306538" y="1519788"/>
                  </a:lnTo>
                  <a:lnTo>
                    <a:pt x="235040" y="1526589"/>
                  </a:lnTo>
                  <a:lnTo>
                    <a:pt x="171777" y="1531591"/>
                  </a:lnTo>
                  <a:lnTo>
                    <a:pt x="117406" y="1534857"/>
                  </a:lnTo>
                  <a:lnTo>
                    <a:pt x="72583" y="1536447"/>
                  </a:lnTo>
                  <a:lnTo>
                    <a:pt x="53959" y="1536633"/>
                  </a:lnTo>
                  <a:close/>
                </a:path>
              </a:pathLst>
            </a:custGeom>
            <a:solidFill>
              <a:srgbClr val="DEDBCB"/>
            </a:solidFill>
          </p:spPr>
          <p:txBody>
            <a:bodyPr wrap="square" lIns="0" tIns="0" rIns="0" bIns="0" rtlCol="0"/>
            <a:lstStyle/>
            <a:p>
              <a:endParaRPr/>
            </a:p>
          </p:txBody>
        </p:sp>
        <p:sp>
          <p:nvSpPr>
            <p:cNvPr id="78" name="object 78"/>
            <p:cNvSpPr/>
            <p:nvPr/>
          </p:nvSpPr>
          <p:spPr>
            <a:xfrm>
              <a:off x="3551275" y="5152300"/>
              <a:ext cx="2326005" cy="1019175"/>
            </a:xfrm>
            <a:custGeom>
              <a:avLst/>
              <a:gdLst/>
              <a:ahLst/>
              <a:cxnLst/>
              <a:rect l="l" t="t" r="r" b="b"/>
              <a:pathLst>
                <a:path w="2326004" h="1019175">
                  <a:moveTo>
                    <a:pt x="1970074" y="0"/>
                  </a:moveTo>
                  <a:lnTo>
                    <a:pt x="1596263" y="208013"/>
                  </a:lnTo>
                  <a:lnTo>
                    <a:pt x="1286929" y="346494"/>
                  </a:lnTo>
                  <a:lnTo>
                    <a:pt x="875804" y="477685"/>
                  </a:lnTo>
                  <a:lnTo>
                    <a:pt x="196634" y="663829"/>
                  </a:lnTo>
                  <a:lnTo>
                    <a:pt x="215239" y="666242"/>
                  </a:lnTo>
                  <a:lnTo>
                    <a:pt x="268211" y="671537"/>
                  </a:lnTo>
                  <a:lnTo>
                    <a:pt x="351269" y="676833"/>
                  </a:lnTo>
                  <a:lnTo>
                    <a:pt x="460159" y="679246"/>
                  </a:lnTo>
                  <a:lnTo>
                    <a:pt x="492734" y="679030"/>
                  </a:lnTo>
                  <a:lnTo>
                    <a:pt x="562102" y="677176"/>
                  </a:lnTo>
                  <a:lnTo>
                    <a:pt x="636562" y="673061"/>
                  </a:lnTo>
                  <a:lnTo>
                    <a:pt x="675500" y="670026"/>
                  </a:lnTo>
                  <a:lnTo>
                    <a:pt x="715467" y="666254"/>
                  </a:lnTo>
                  <a:lnTo>
                    <a:pt x="756399" y="661708"/>
                  </a:lnTo>
                  <a:lnTo>
                    <a:pt x="798207" y="656323"/>
                  </a:lnTo>
                  <a:lnTo>
                    <a:pt x="840816" y="650062"/>
                  </a:lnTo>
                  <a:lnTo>
                    <a:pt x="884135" y="642848"/>
                  </a:lnTo>
                  <a:lnTo>
                    <a:pt x="928103" y="634644"/>
                  </a:lnTo>
                  <a:lnTo>
                    <a:pt x="972629" y="625398"/>
                  </a:lnTo>
                  <a:lnTo>
                    <a:pt x="1017651" y="615035"/>
                  </a:lnTo>
                  <a:lnTo>
                    <a:pt x="1063053" y="603529"/>
                  </a:lnTo>
                  <a:lnTo>
                    <a:pt x="1108798" y="590816"/>
                  </a:lnTo>
                  <a:lnTo>
                    <a:pt x="1154772" y="576834"/>
                  </a:lnTo>
                  <a:lnTo>
                    <a:pt x="1200924" y="561530"/>
                  </a:lnTo>
                  <a:lnTo>
                    <a:pt x="1247165" y="544868"/>
                  </a:lnTo>
                  <a:lnTo>
                    <a:pt x="1293406" y="526770"/>
                  </a:lnTo>
                  <a:lnTo>
                    <a:pt x="1339583" y="507212"/>
                  </a:lnTo>
                  <a:lnTo>
                    <a:pt x="1385608" y="486105"/>
                  </a:lnTo>
                  <a:lnTo>
                    <a:pt x="1431417" y="463423"/>
                  </a:lnTo>
                  <a:lnTo>
                    <a:pt x="1476908" y="439102"/>
                  </a:lnTo>
                  <a:lnTo>
                    <a:pt x="1522006" y="413092"/>
                  </a:lnTo>
                  <a:lnTo>
                    <a:pt x="1566646" y="385343"/>
                  </a:lnTo>
                  <a:lnTo>
                    <a:pt x="1610741" y="355777"/>
                  </a:lnTo>
                  <a:lnTo>
                    <a:pt x="1654213" y="324370"/>
                  </a:lnTo>
                  <a:lnTo>
                    <a:pt x="1696986" y="291058"/>
                  </a:lnTo>
                  <a:lnTo>
                    <a:pt x="1738972" y="255790"/>
                  </a:lnTo>
                  <a:lnTo>
                    <a:pt x="1780095" y="218503"/>
                  </a:lnTo>
                  <a:lnTo>
                    <a:pt x="1820291" y="179146"/>
                  </a:lnTo>
                  <a:lnTo>
                    <a:pt x="1859457" y="137680"/>
                  </a:lnTo>
                  <a:lnTo>
                    <a:pt x="1897532" y="94030"/>
                  </a:lnTo>
                  <a:lnTo>
                    <a:pt x="1934438" y="48158"/>
                  </a:lnTo>
                  <a:lnTo>
                    <a:pt x="1970074" y="0"/>
                  </a:lnTo>
                  <a:close/>
                </a:path>
                <a:path w="2326004" h="1019175">
                  <a:moveTo>
                    <a:pt x="2325509" y="339686"/>
                  </a:moveTo>
                  <a:lnTo>
                    <a:pt x="1835353" y="547662"/>
                  </a:lnTo>
                  <a:lnTo>
                    <a:pt x="1429715" y="686117"/>
                  </a:lnTo>
                  <a:lnTo>
                    <a:pt x="890600" y="817283"/>
                  </a:lnTo>
                  <a:lnTo>
                    <a:pt x="0" y="1003388"/>
                  </a:lnTo>
                  <a:lnTo>
                    <a:pt x="24384" y="1005789"/>
                  </a:lnTo>
                  <a:lnTo>
                    <a:pt x="93827" y="1011085"/>
                  </a:lnTo>
                  <a:lnTo>
                    <a:pt x="202704" y="1016381"/>
                  </a:lnTo>
                  <a:lnTo>
                    <a:pt x="345414" y="1018794"/>
                  </a:lnTo>
                  <a:lnTo>
                    <a:pt x="380225" y="1018654"/>
                  </a:lnTo>
                  <a:lnTo>
                    <a:pt x="453593" y="1017447"/>
                  </a:lnTo>
                  <a:lnTo>
                    <a:pt x="492036" y="1016317"/>
                  </a:lnTo>
                  <a:lnTo>
                    <a:pt x="531583" y="1014793"/>
                  </a:lnTo>
                  <a:lnTo>
                    <a:pt x="572173" y="1012863"/>
                  </a:lnTo>
                  <a:lnTo>
                    <a:pt x="613740" y="1010475"/>
                  </a:lnTo>
                  <a:lnTo>
                    <a:pt x="656234" y="1007618"/>
                  </a:lnTo>
                  <a:lnTo>
                    <a:pt x="699604" y="1004252"/>
                  </a:lnTo>
                  <a:lnTo>
                    <a:pt x="743788" y="1000353"/>
                  </a:lnTo>
                  <a:lnTo>
                    <a:pt x="788733" y="995883"/>
                  </a:lnTo>
                  <a:lnTo>
                    <a:pt x="834377" y="990828"/>
                  </a:lnTo>
                  <a:lnTo>
                    <a:pt x="880656" y="985139"/>
                  </a:lnTo>
                  <a:lnTo>
                    <a:pt x="927531" y="978801"/>
                  </a:lnTo>
                  <a:lnTo>
                    <a:pt x="974928" y="971791"/>
                  </a:lnTo>
                  <a:lnTo>
                    <a:pt x="1022807" y="964057"/>
                  </a:lnTo>
                  <a:lnTo>
                    <a:pt x="1071105" y="955586"/>
                  </a:lnTo>
                  <a:lnTo>
                    <a:pt x="1119759" y="946353"/>
                  </a:lnTo>
                  <a:lnTo>
                    <a:pt x="1168717" y="936307"/>
                  </a:lnTo>
                  <a:lnTo>
                    <a:pt x="1217917" y="925436"/>
                  </a:lnTo>
                  <a:lnTo>
                    <a:pt x="1267320" y="913714"/>
                  </a:lnTo>
                  <a:lnTo>
                    <a:pt x="1316850" y="901103"/>
                  </a:lnTo>
                  <a:lnTo>
                    <a:pt x="1366456" y="887577"/>
                  </a:lnTo>
                  <a:lnTo>
                    <a:pt x="1416088" y="873099"/>
                  </a:lnTo>
                  <a:lnTo>
                    <a:pt x="1465668" y="857643"/>
                  </a:lnTo>
                  <a:lnTo>
                    <a:pt x="1515173" y="841184"/>
                  </a:lnTo>
                  <a:lnTo>
                    <a:pt x="1564513" y="823696"/>
                  </a:lnTo>
                  <a:lnTo>
                    <a:pt x="1613662" y="805141"/>
                  </a:lnTo>
                  <a:lnTo>
                    <a:pt x="1662531" y="785495"/>
                  </a:lnTo>
                  <a:lnTo>
                    <a:pt x="1711096" y="764730"/>
                  </a:lnTo>
                  <a:lnTo>
                    <a:pt x="1759267" y="742810"/>
                  </a:lnTo>
                  <a:lnTo>
                    <a:pt x="1807019" y="719709"/>
                  </a:lnTo>
                  <a:lnTo>
                    <a:pt x="1854276" y="695388"/>
                  </a:lnTo>
                  <a:lnTo>
                    <a:pt x="1900986" y="669836"/>
                  </a:lnTo>
                  <a:lnTo>
                    <a:pt x="1947087" y="643026"/>
                  </a:lnTo>
                  <a:lnTo>
                    <a:pt x="1992528" y="614908"/>
                  </a:lnTo>
                  <a:lnTo>
                    <a:pt x="2037257" y="585457"/>
                  </a:lnTo>
                  <a:lnTo>
                    <a:pt x="2081212" y="554647"/>
                  </a:lnTo>
                  <a:lnTo>
                    <a:pt x="2124341" y="522465"/>
                  </a:lnTo>
                  <a:lnTo>
                    <a:pt x="2166582" y="488861"/>
                  </a:lnTo>
                  <a:lnTo>
                    <a:pt x="2207869" y="453809"/>
                  </a:lnTo>
                  <a:lnTo>
                    <a:pt x="2248166" y="417283"/>
                  </a:lnTo>
                  <a:lnTo>
                    <a:pt x="2287397" y="379247"/>
                  </a:lnTo>
                  <a:lnTo>
                    <a:pt x="2325509" y="339686"/>
                  </a:lnTo>
                  <a:close/>
                </a:path>
              </a:pathLst>
            </a:custGeom>
            <a:solidFill>
              <a:srgbClr val="D0CCBD"/>
            </a:solidFill>
          </p:spPr>
          <p:txBody>
            <a:bodyPr wrap="square" lIns="0" tIns="0" rIns="0" bIns="0" rtlCol="0"/>
            <a:lstStyle/>
            <a:p>
              <a:endParaRPr/>
            </a:p>
          </p:txBody>
        </p:sp>
      </p:grpSp>
      <p:sp>
        <p:nvSpPr>
          <p:cNvPr id="79" name="object 79"/>
          <p:cNvSpPr txBox="1"/>
          <p:nvPr/>
        </p:nvSpPr>
        <p:spPr>
          <a:xfrm>
            <a:off x="1210394" y="14565943"/>
            <a:ext cx="11360150" cy="1927225"/>
          </a:xfrm>
          <a:prstGeom prst="rect">
            <a:avLst/>
          </a:prstGeom>
        </p:spPr>
        <p:txBody>
          <a:bodyPr vert="horz" wrap="square" lIns="0" tIns="11430" rIns="0" bIns="0" rtlCol="0">
            <a:spAutoFit/>
          </a:bodyPr>
          <a:lstStyle/>
          <a:p>
            <a:pPr marL="12065" marR="5080" algn="ctr">
              <a:lnSpc>
                <a:spcPct val="109500"/>
              </a:lnSpc>
              <a:spcBef>
                <a:spcPts val="90"/>
              </a:spcBef>
            </a:pPr>
            <a:r>
              <a:rPr sz="3800" spc="30" dirty="0">
                <a:latin typeface="Arial"/>
                <a:cs typeface="Arial"/>
              </a:rPr>
              <a:t>It </a:t>
            </a:r>
            <a:r>
              <a:rPr sz="3800" spc="-130" dirty="0">
                <a:latin typeface="Arial"/>
                <a:cs typeface="Arial"/>
              </a:rPr>
              <a:t>is </a:t>
            </a:r>
            <a:r>
              <a:rPr sz="3800" spc="-55" dirty="0">
                <a:latin typeface="Arial"/>
                <a:cs typeface="Arial"/>
              </a:rPr>
              <a:t>mostly </a:t>
            </a:r>
            <a:r>
              <a:rPr sz="3800" spc="50" dirty="0">
                <a:latin typeface="Arial"/>
                <a:cs typeface="Arial"/>
              </a:rPr>
              <a:t>older </a:t>
            </a:r>
            <a:r>
              <a:rPr sz="3800" spc="70" dirty="0">
                <a:latin typeface="Arial"/>
                <a:cs typeface="Arial"/>
              </a:rPr>
              <a:t>people </a:t>
            </a:r>
            <a:r>
              <a:rPr sz="3800" spc="130" dirty="0">
                <a:latin typeface="Arial"/>
                <a:cs typeface="Arial"/>
              </a:rPr>
              <a:t>that </a:t>
            </a:r>
            <a:r>
              <a:rPr sz="3800" spc="15" dirty="0">
                <a:latin typeface="Arial"/>
                <a:cs typeface="Arial"/>
              </a:rPr>
              <a:t>need </a:t>
            </a:r>
            <a:r>
              <a:rPr sz="3800" spc="130" dirty="0">
                <a:latin typeface="Arial"/>
                <a:cs typeface="Arial"/>
              </a:rPr>
              <a:t>to </a:t>
            </a:r>
            <a:r>
              <a:rPr sz="3800" spc="40" dirty="0">
                <a:latin typeface="Arial"/>
                <a:cs typeface="Arial"/>
              </a:rPr>
              <a:t>take </a:t>
            </a:r>
            <a:r>
              <a:rPr sz="3800" spc="20" dirty="0">
                <a:latin typeface="Arial"/>
                <a:cs typeface="Arial"/>
              </a:rPr>
              <a:t>medicine,  </a:t>
            </a:r>
            <a:r>
              <a:rPr sz="3800" spc="-15" dirty="0">
                <a:latin typeface="Arial"/>
                <a:cs typeface="Arial"/>
              </a:rPr>
              <a:t>visit </a:t>
            </a:r>
            <a:r>
              <a:rPr sz="3800" spc="50" dirty="0">
                <a:latin typeface="Arial"/>
                <a:cs typeface="Arial"/>
              </a:rPr>
              <a:t>the </a:t>
            </a:r>
            <a:r>
              <a:rPr sz="3800" spc="105" dirty="0">
                <a:latin typeface="Arial"/>
                <a:cs typeface="Arial"/>
              </a:rPr>
              <a:t>doctor </a:t>
            </a:r>
            <a:r>
              <a:rPr sz="3800" spc="-5" dirty="0">
                <a:latin typeface="Arial"/>
                <a:cs typeface="Arial"/>
              </a:rPr>
              <a:t>or </a:t>
            </a:r>
            <a:r>
              <a:rPr sz="3800" spc="75" dirty="0">
                <a:latin typeface="Arial"/>
                <a:cs typeface="Arial"/>
              </a:rPr>
              <a:t>go </a:t>
            </a:r>
            <a:r>
              <a:rPr sz="3800" spc="130" dirty="0">
                <a:latin typeface="Arial"/>
                <a:cs typeface="Arial"/>
              </a:rPr>
              <a:t>to </a:t>
            </a:r>
            <a:r>
              <a:rPr sz="3800" spc="50" dirty="0">
                <a:latin typeface="Arial"/>
                <a:cs typeface="Arial"/>
              </a:rPr>
              <a:t>the </a:t>
            </a:r>
            <a:r>
              <a:rPr sz="3800" spc="40" dirty="0">
                <a:latin typeface="Arial"/>
                <a:cs typeface="Arial"/>
              </a:rPr>
              <a:t>hospital </a:t>
            </a:r>
            <a:r>
              <a:rPr sz="3800" spc="175" dirty="0">
                <a:latin typeface="Arial"/>
                <a:cs typeface="Arial"/>
              </a:rPr>
              <a:t>if </a:t>
            </a:r>
            <a:r>
              <a:rPr sz="3800" spc="-10" dirty="0">
                <a:latin typeface="Arial"/>
                <a:cs typeface="Arial"/>
              </a:rPr>
              <a:t>they</a:t>
            </a:r>
            <a:r>
              <a:rPr sz="3800" spc="675" dirty="0">
                <a:latin typeface="Arial"/>
                <a:cs typeface="Arial"/>
              </a:rPr>
              <a:t> </a:t>
            </a:r>
            <a:r>
              <a:rPr sz="3800" spc="135" dirty="0">
                <a:latin typeface="Arial"/>
                <a:cs typeface="Arial"/>
              </a:rPr>
              <a:t>get</a:t>
            </a:r>
            <a:endParaRPr sz="3800">
              <a:latin typeface="Arial"/>
              <a:cs typeface="Arial"/>
            </a:endParaRPr>
          </a:p>
          <a:p>
            <a:pPr marR="132715" algn="ctr">
              <a:lnSpc>
                <a:spcPct val="100000"/>
              </a:lnSpc>
              <a:spcBef>
                <a:spcPts val="434"/>
              </a:spcBef>
            </a:pPr>
            <a:r>
              <a:rPr sz="3800" spc="35" dirty="0">
                <a:latin typeface="Arial"/>
                <a:cs typeface="Arial"/>
              </a:rPr>
              <a:t>Corona</a:t>
            </a:r>
            <a:r>
              <a:rPr sz="3800" spc="120" dirty="0">
                <a:latin typeface="Arial"/>
                <a:cs typeface="Arial"/>
              </a:rPr>
              <a:t> </a:t>
            </a:r>
            <a:r>
              <a:rPr sz="3800" spc="-55" dirty="0">
                <a:latin typeface="Arial"/>
                <a:cs typeface="Arial"/>
              </a:rPr>
              <a:t>Virus.</a:t>
            </a:r>
            <a:endParaRPr sz="3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40928" y="3676738"/>
            <a:ext cx="8617720" cy="971412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464798" y="14866402"/>
            <a:ext cx="11292205" cy="1927225"/>
          </a:xfrm>
          <a:prstGeom prst="rect">
            <a:avLst/>
          </a:prstGeom>
        </p:spPr>
        <p:txBody>
          <a:bodyPr vert="horz" wrap="square" lIns="0" tIns="11430" rIns="0" bIns="0" rtlCol="0">
            <a:spAutoFit/>
          </a:bodyPr>
          <a:lstStyle/>
          <a:p>
            <a:pPr marL="12065" marR="5080" algn="ctr">
              <a:lnSpc>
                <a:spcPct val="109500"/>
              </a:lnSpc>
              <a:spcBef>
                <a:spcPts val="90"/>
              </a:spcBef>
            </a:pPr>
            <a:r>
              <a:rPr sz="3800" spc="-229" dirty="0">
                <a:latin typeface="Arial"/>
                <a:cs typeface="Arial"/>
              </a:rPr>
              <a:t>The </a:t>
            </a:r>
            <a:r>
              <a:rPr sz="3800" spc="50" dirty="0">
                <a:latin typeface="Arial"/>
                <a:cs typeface="Arial"/>
              </a:rPr>
              <a:t>doctors </a:t>
            </a:r>
            <a:r>
              <a:rPr sz="3800" spc="-45" dirty="0">
                <a:latin typeface="Arial"/>
                <a:cs typeface="Arial"/>
              </a:rPr>
              <a:t>have </a:t>
            </a:r>
            <a:r>
              <a:rPr sz="3800" spc="120" dirty="0">
                <a:latin typeface="Arial"/>
                <a:cs typeface="Arial"/>
              </a:rPr>
              <a:t>told </a:t>
            </a:r>
            <a:r>
              <a:rPr sz="3800" spc="-229" dirty="0">
                <a:latin typeface="Arial"/>
                <a:cs typeface="Arial"/>
              </a:rPr>
              <a:t>us </a:t>
            </a:r>
            <a:r>
              <a:rPr sz="3800" spc="130" dirty="0">
                <a:latin typeface="Arial"/>
                <a:cs typeface="Arial"/>
              </a:rPr>
              <a:t>that </a:t>
            </a:r>
            <a:r>
              <a:rPr sz="3800" spc="-50" dirty="0">
                <a:latin typeface="Arial"/>
                <a:cs typeface="Arial"/>
              </a:rPr>
              <a:t>most </a:t>
            </a:r>
            <a:r>
              <a:rPr sz="3800" spc="35" dirty="0">
                <a:latin typeface="Arial"/>
                <a:cs typeface="Arial"/>
              </a:rPr>
              <a:t>children </a:t>
            </a:r>
            <a:r>
              <a:rPr sz="3800" spc="130" dirty="0">
                <a:latin typeface="Arial"/>
                <a:cs typeface="Arial"/>
              </a:rPr>
              <a:t>that </a:t>
            </a:r>
            <a:r>
              <a:rPr sz="3800" spc="135" dirty="0">
                <a:latin typeface="Arial"/>
                <a:cs typeface="Arial"/>
              </a:rPr>
              <a:t>get  </a:t>
            </a:r>
            <a:r>
              <a:rPr sz="3800" spc="35" dirty="0">
                <a:latin typeface="Arial"/>
                <a:cs typeface="Arial"/>
              </a:rPr>
              <a:t>Corona </a:t>
            </a:r>
            <a:r>
              <a:rPr sz="3800" spc="-75" dirty="0">
                <a:latin typeface="Arial"/>
                <a:cs typeface="Arial"/>
              </a:rPr>
              <a:t>Virus </a:t>
            </a:r>
            <a:r>
              <a:rPr sz="3800" spc="65" dirty="0">
                <a:latin typeface="Arial"/>
                <a:cs typeface="Arial"/>
              </a:rPr>
              <a:t>don't </a:t>
            </a:r>
            <a:r>
              <a:rPr sz="3800" spc="15" dirty="0">
                <a:latin typeface="Arial"/>
                <a:cs typeface="Arial"/>
              </a:rPr>
              <a:t>need </a:t>
            </a:r>
            <a:r>
              <a:rPr sz="3800" spc="130" dirty="0">
                <a:latin typeface="Arial"/>
                <a:cs typeface="Arial"/>
              </a:rPr>
              <a:t>to </a:t>
            </a:r>
            <a:r>
              <a:rPr sz="3800" spc="75" dirty="0">
                <a:latin typeface="Arial"/>
                <a:cs typeface="Arial"/>
              </a:rPr>
              <a:t>go </a:t>
            </a:r>
            <a:r>
              <a:rPr sz="3800" spc="130" dirty="0">
                <a:latin typeface="Arial"/>
                <a:cs typeface="Arial"/>
              </a:rPr>
              <a:t>to </a:t>
            </a:r>
            <a:r>
              <a:rPr sz="3800" spc="50" dirty="0">
                <a:latin typeface="Arial"/>
                <a:cs typeface="Arial"/>
              </a:rPr>
              <a:t>the </a:t>
            </a:r>
            <a:r>
              <a:rPr sz="3800" spc="75" dirty="0">
                <a:latin typeface="Arial"/>
                <a:cs typeface="Arial"/>
              </a:rPr>
              <a:t>doctor, </a:t>
            </a:r>
            <a:r>
              <a:rPr sz="3800" spc="40" dirty="0">
                <a:latin typeface="Arial"/>
                <a:cs typeface="Arial"/>
              </a:rPr>
              <a:t>take  </a:t>
            </a:r>
            <a:r>
              <a:rPr sz="3800" spc="35" dirty="0">
                <a:latin typeface="Arial"/>
                <a:cs typeface="Arial"/>
              </a:rPr>
              <a:t>medicine </a:t>
            </a:r>
            <a:r>
              <a:rPr sz="3800" spc="-5" dirty="0">
                <a:latin typeface="Arial"/>
                <a:cs typeface="Arial"/>
              </a:rPr>
              <a:t>or </a:t>
            </a:r>
            <a:r>
              <a:rPr sz="3800" spc="75" dirty="0">
                <a:latin typeface="Arial"/>
                <a:cs typeface="Arial"/>
              </a:rPr>
              <a:t>go </a:t>
            </a:r>
            <a:r>
              <a:rPr sz="3800" spc="130" dirty="0">
                <a:latin typeface="Arial"/>
                <a:cs typeface="Arial"/>
              </a:rPr>
              <a:t>to </a:t>
            </a:r>
            <a:r>
              <a:rPr sz="3800" spc="50" dirty="0">
                <a:latin typeface="Arial"/>
                <a:cs typeface="Arial"/>
              </a:rPr>
              <a:t>the</a:t>
            </a:r>
            <a:r>
              <a:rPr sz="3800" spc="385" dirty="0">
                <a:latin typeface="Arial"/>
                <a:cs typeface="Arial"/>
              </a:rPr>
              <a:t> </a:t>
            </a:r>
            <a:r>
              <a:rPr sz="3800" spc="40" dirty="0">
                <a:latin typeface="Arial"/>
                <a:cs typeface="Arial"/>
              </a:rPr>
              <a:t>hospital.</a:t>
            </a:r>
            <a:endParaRPr sz="3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29663" y="3636418"/>
            <a:ext cx="10229850" cy="10276840"/>
            <a:chOff x="2229663" y="3636418"/>
            <a:chExt cx="10229850" cy="10276840"/>
          </a:xfrm>
        </p:grpSpPr>
        <p:sp>
          <p:nvSpPr>
            <p:cNvPr id="3" name="object 3"/>
            <p:cNvSpPr/>
            <p:nvPr/>
          </p:nvSpPr>
          <p:spPr>
            <a:xfrm>
              <a:off x="2911652" y="4876446"/>
              <a:ext cx="8865870" cy="8183880"/>
            </a:xfrm>
            <a:custGeom>
              <a:avLst/>
              <a:gdLst/>
              <a:ahLst/>
              <a:cxnLst/>
              <a:rect l="l" t="t" r="r" b="b"/>
              <a:pathLst>
                <a:path w="8865870" h="8183880">
                  <a:moveTo>
                    <a:pt x="8865864" y="8183874"/>
                  </a:moveTo>
                  <a:lnTo>
                    <a:pt x="0" y="8183874"/>
                  </a:lnTo>
                  <a:lnTo>
                    <a:pt x="0" y="3409947"/>
                  </a:lnTo>
                  <a:lnTo>
                    <a:pt x="4432932" y="0"/>
                  </a:lnTo>
                  <a:lnTo>
                    <a:pt x="8865864" y="3409947"/>
                  </a:lnTo>
                  <a:lnTo>
                    <a:pt x="8865864" y="8183874"/>
                  </a:lnTo>
                  <a:close/>
                </a:path>
              </a:pathLst>
            </a:custGeom>
            <a:solidFill>
              <a:srgbClr val="F1BF54"/>
            </a:solidFill>
          </p:spPr>
          <p:txBody>
            <a:bodyPr wrap="square" lIns="0" tIns="0" rIns="0" bIns="0" rtlCol="0"/>
            <a:lstStyle/>
            <a:p>
              <a:endParaRPr/>
            </a:p>
          </p:txBody>
        </p:sp>
        <p:sp>
          <p:nvSpPr>
            <p:cNvPr id="4" name="object 4"/>
            <p:cNvSpPr/>
            <p:nvPr/>
          </p:nvSpPr>
          <p:spPr>
            <a:xfrm>
              <a:off x="3593630" y="9138259"/>
              <a:ext cx="7331709" cy="1705610"/>
            </a:xfrm>
            <a:custGeom>
              <a:avLst/>
              <a:gdLst/>
              <a:ahLst/>
              <a:cxnLst/>
              <a:rect l="l" t="t" r="r" b="b"/>
              <a:pathLst>
                <a:path w="7331709" h="1705609">
                  <a:moveTo>
                    <a:pt x="852487" y="1023620"/>
                  </a:moveTo>
                  <a:lnTo>
                    <a:pt x="0" y="1023620"/>
                  </a:lnTo>
                  <a:lnTo>
                    <a:pt x="0" y="1705610"/>
                  </a:lnTo>
                  <a:lnTo>
                    <a:pt x="852487" y="1705610"/>
                  </a:lnTo>
                  <a:lnTo>
                    <a:pt x="852487" y="1023620"/>
                  </a:lnTo>
                  <a:close/>
                </a:path>
                <a:path w="7331709" h="1705609">
                  <a:moveTo>
                    <a:pt x="852487" y="0"/>
                  </a:moveTo>
                  <a:lnTo>
                    <a:pt x="170497" y="0"/>
                  </a:lnTo>
                  <a:lnTo>
                    <a:pt x="170497" y="681990"/>
                  </a:lnTo>
                  <a:lnTo>
                    <a:pt x="852487" y="681990"/>
                  </a:lnTo>
                  <a:lnTo>
                    <a:pt x="852487" y="0"/>
                  </a:lnTo>
                  <a:close/>
                </a:path>
                <a:path w="7331709" h="1705609">
                  <a:moveTo>
                    <a:pt x="1875472" y="1023620"/>
                  </a:moveTo>
                  <a:lnTo>
                    <a:pt x="1193482" y="1023620"/>
                  </a:lnTo>
                  <a:lnTo>
                    <a:pt x="1193482" y="1705610"/>
                  </a:lnTo>
                  <a:lnTo>
                    <a:pt x="1875472" y="1705610"/>
                  </a:lnTo>
                  <a:lnTo>
                    <a:pt x="1875472" y="1023620"/>
                  </a:lnTo>
                  <a:close/>
                </a:path>
                <a:path w="7331709" h="1705609">
                  <a:moveTo>
                    <a:pt x="1875472" y="0"/>
                  </a:moveTo>
                  <a:lnTo>
                    <a:pt x="1193482" y="0"/>
                  </a:lnTo>
                  <a:lnTo>
                    <a:pt x="1193482" y="681990"/>
                  </a:lnTo>
                  <a:lnTo>
                    <a:pt x="1875472" y="681990"/>
                  </a:lnTo>
                  <a:lnTo>
                    <a:pt x="1875472" y="0"/>
                  </a:lnTo>
                  <a:close/>
                </a:path>
                <a:path w="7331709" h="1705609">
                  <a:moveTo>
                    <a:pt x="6308407" y="1023620"/>
                  </a:moveTo>
                  <a:lnTo>
                    <a:pt x="5455920" y="1023620"/>
                  </a:lnTo>
                  <a:lnTo>
                    <a:pt x="5455920" y="1705610"/>
                  </a:lnTo>
                  <a:lnTo>
                    <a:pt x="6308407" y="1705610"/>
                  </a:lnTo>
                  <a:lnTo>
                    <a:pt x="6308407" y="1023620"/>
                  </a:lnTo>
                  <a:close/>
                </a:path>
                <a:path w="7331709" h="1705609">
                  <a:moveTo>
                    <a:pt x="6308407" y="0"/>
                  </a:moveTo>
                  <a:lnTo>
                    <a:pt x="5626417" y="0"/>
                  </a:lnTo>
                  <a:lnTo>
                    <a:pt x="5626417" y="681990"/>
                  </a:lnTo>
                  <a:lnTo>
                    <a:pt x="6308407" y="681990"/>
                  </a:lnTo>
                  <a:lnTo>
                    <a:pt x="6308407" y="0"/>
                  </a:lnTo>
                  <a:close/>
                </a:path>
                <a:path w="7331709" h="1705609">
                  <a:moveTo>
                    <a:pt x="7331392" y="1023620"/>
                  </a:moveTo>
                  <a:lnTo>
                    <a:pt x="6649402" y="1023620"/>
                  </a:lnTo>
                  <a:lnTo>
                    <a:pt x="6649402" y="1705610"/>
                  </a:lnTo>
                  <a:lnTo>
                    <a:pt x="7331392" y="1705610"/>
                  </a:lnTo>
                  <a:lnTo>
                    <a:pt x="7331392" y="1023620"/>
                  </a:lnTo>
                  <a:close/>
                </a:path>
                <a:path w="7331709" h="1705609">
                  <a:moveTo>
                    <a:pt x="7331392" y="0"/>
                  </a:moveTo>
                  <a:lnTo>
                    <a:pt x="6649402" y="0"/>
                  </a:lnTo>
                  <a:lnTo>
                    <a:pt x="6649402" y="681990"/>
                  </a:lnTo>
                  <a:lnTo>
                    <a:pt x="7331392" y="681990"/>
                  </a:lnTo>
                  <a:lnTo>
                    <a:pt x="7331392" y="0"/>
                  </a:lnTo>
                  <a:close/>
                </a:path>
              </a:pathLst>
            </a:custGeom>
            <a:solidFill>
              <a:srgbClr val="FFFFFF"/>
            </a:solidFill>
          </p:spPr>
          <p:txBody>
            <a:bodyPr wrap="square" lIns="0" tIns="0" rIns="0" bIns="0" rtlCol="0"/>
            <a:lstStyle/>
            <a:p>
              <a:endParaRPr/>
            </a:p>
          </p:txBody>
        </p:sp>
        <p:sp>
          <p:nvSpPr>
            <p:cNvPr id="5" name="object 5"/>
            <p:cNvSpPr/>
            <p:nvPr/>
          </p:nvSpPr>
          <p:spPr>
            <a:xfrm>
              <a:off x="5810108" y="12378331"/>
              <a:ext cx="3068955" cy="681990"/>
            </a:xfrm>
            <a:custGeom>
              <a:avLst/>
              <a:gdLst/>
              <a:ahLst/>
              <a:cxnLst/>
              <a:rect l="l" t="t" r="r" b="b"/>
              <a:pathLst>
                <a:path w="3068954" h="681990">
                  <a:moveTo>
                    <a:pt x="3068953" y="681989"/>
                  </a:moveTo>
                  <a:lnTo>
                    <a:pt x="0" y="681989"/>
                  </a:lnTo>
                  <a:lnTo>
                    <a:pt x="0" y="0"/>
                  </a:lnTo>
                  <a:lnTo>
                    <a:pt x="3068953" y="0"/>
                  </a:lnTo>
                  <a:lnTo>
                    <a:pt x="3068953" y="681989"/>
                  </a:lnTo>
                  <a:close/>
                </a:path>
              </a:pathLst>
            </a:custGeom>
            <a:solidFill>
              <a:srgbClr val="4280C2"/>
            </a:solidFill>
          </p:spPr>
          <p:txBody>
            <a:bodyPr wrap="square" lIns="0" tIns="0" rIns="0" bIns="0" rtlCol="0"/>
            <a:lstStyle/>
            <a:p>
              <a:endParaRPr/>
            </a:p>
          </p:txBody>
        </p:sp>
        <p:sp>
          <p:nvSpPr>
            <p:cNvPr id="6" name="object 6"/>
            <p:cNvSpPr/>
            <p:nvPr/>
          </p:nvSpPr>
          <p:spPr>
            <a:xfrm>
              <a:off x="6321600" y="8968383"/>
              <a:ext cx="2045970" cy="3409950"/>
            </a:xfrm>
            <a:custGeom>
              <a:avLst/>
              <a:gdLst/>
              <a:ahLst/>
              <a:cxnLst/>
              <a:rect l="l" t="t" r="r" b="b"/>
              <a:pathLst>
                <a:path w="2045970" h="3409950">
                  <a:moveTo>
                    <a:pt x="2045968" y="3409947"/>
                  </a:moveTo>
                  <a:lnTo>
                    <a:pt x="0" y="3409947"/>
                  </a:lnTo>
                  <a:lnTo>
                    <a:pt x="0" y="0"/>
                  </a:lnTo>
                  <a:lnTo>
                    <a:pt x="2045968" y="0"/>
                  </a:lnTo>
                  <a:lnTo>
                    <a:pt x="2045968" y="3409947"/>
                  </a:lnTo>
                  <a:close/>
                </a:path>
              </a:pathLst>
            </a:custGeom>
            <a:solidFill>
              <a:srgbClr val="E87323"/>
            </a:solidFill>
          </p:spPr>
          <p:txBody>
            <a:bodyPr wrap="square" lIns="0" tIns="0" rIns="0" bIns="0" rtlCol="0"/>
            <a:lstStyle/>
            <a:p>
              <a:endParaRPr/>
            </a:p>
          </p:txBody>
        </p:sp>
        <p:sp>
          <p:nvSpPr>
            <p:cNvPr id="7" name="object 7"/>
            <p:cNvSpPr/>
            <p:nvPr/>
          </p:nvSpPr>
          <p:spPr>
            <a:xfrm>
              <a:off x="2911652" y="6410934"/>
              <a:ext cx="8865870" cy="6137910"/>
            </a:xfrm>
            <a:custGeom>
              <a:avLst/>
              <a:gdLst/>
              <a:ahLst/>
              <a:cxnLst/>
              <a:rect l="l" t="t" r="r" b="b"/>
              <a:pathLst>
                <a:path w="8865870" h="6137909">
                  <a:moveTo>
                    <a:pt x="852474" y="5796902"/>
                  </a:moveTo>
                  <a:lnTo>
                    <a:pt x="0" y="5796902"/>
                  </a:lnTo>
                  <a:lnTo>
                    <a:pt x="0" y="6137897"/>
                  </a:lnTo>
                  <a:lnTo>
                    <a:pt x="852474" y="6137897"/>
                  </a:lnTo>
                  <a:lnTo>
                    <a:pt x="852474" y="5796902"/>
                  </a:lnTo>
                  <a:close/>
                </a:path>
                <a:path w="8865870" h="6137909">
                  <a:moveTo>
                    <a:pt x="4262425" y="1022985"/>
                  </a:moveTo>
                  <a:lnTo>
                    <a:pt x="3580434" y="1022985"/>
                  </a:lnTo>
                  <a:lnTo>
                    <a:pt x="3580434" y="1704962"/>
                  </a:lnTo>
                  <a:lnTo>
                    <a:pt x="4262425" y="1704962"/>
                  </a:lnTo>
                  <a:lnTo>
                    <a:pt x="4262425" y="1022985"/>
                  </a:lnTo>
                  <a:close/>
                </a:path>
                <a:path w="8865870" h="6137909">
                  <a:moveTo>
                    <a:pt x="5285410" y="1022985"/>
                  </a:moveTo>
                  <a:lnTo>
                    <a:pt x="4603420" y="1022985"/>
                  </a:lnTo>
                  <a:lnTo>
                    <a:pt x="4603420" y="1704962"/>
                  </a:lnTo>
                  <a:lnTo>
                    <a:pt x="5285410" y="1704962"/>
                  </a:lnTo>
                  <a:lnTo>
                    <a:pt x="5285410" y="1022985"/>
                  </a:lnTo>
                  <a:close/>
                </a:path>
                <a:path w="8865870" h="6137909">
                  <a:moveTo>
                    <a:pt x="5285410" y="0"/>
                  </a:moveTo>
                  <a:lnTo>
                    <a:pt x="3580434" y="0"/>
                  </a:lnTo>
                  <a:lnTo>
                    <a:pt x="3580434" y="681355"/>
                  </a:lnTo>
                  <a:lnTo>
                    <a:pt x="5285410" y="681355"/>
                  </a:lnTo>
                  <a:lnTo>
                    <a:pt x="5285410" y="0"/>
                  </a:lnTo>
                  <a:close/>
                </a:path>
                <a:path w="8865870" h="6137909">
                  <a:moveTo>
                    <a:pt x="8865857" y="5796902"/>
                  </a:moveTo>
                  <a:lnTo>
                    <a:pt x="7672375" y="5796902"/>
                  </a:lnTo>
                  <a:lnTo>
                    <a:pt x="7672375" y="6137897"/>
                  </a:lnTo>
                  <a:lnTo>
                    <a:pt x="8865857" y="6137897"/>
                  </a:lnTo>
                  <a:lnTo>
                    <a:pt x="8865857" y="5796902"/>
                  </a:lnTo>
                  <a:close/>
                </a:path>
              </a:pathLst>
            </a:custGeom>
            <a:solidFill>
              <a:srgbClr val="FFFFFF"/>
            </a:solidFill>
          </p:spPr>
          <p:txBody>
            <a:bodyPr wrap="square" lIns="0" tIns="0" rIns="0" bIns="0" rtlCol="0"/>
            <a:lstStyle/>
            <a:p>
              <a:endParaRPr/>
            </a:p>
          </p:txBody>
        </p:sp>
        <p:sp>
          <p:nvSpPr>
            <p:cNvPr id="8" name="object 8"/>
            <p:cNvSpPr/>
            <p:nvPr/>
          </p:nvSpPr>
          <p:spPr>
            <a:xfrm>
              <a:off x="2911652" y="3853461"/>
              <a:ext cx="8865870" cy="4432935"/>
            </a:xfrm>
            <a:custGeom>
              <a:avLst/>
              <a:gdLst/>
              <a:ahLst/>
              <a:cxnLst/>
              <a:rect l="l" t="t" r="r" b="b"/>
              <a:pathLst>
                <a:path w="8865870" h="4432934">
                  <a:moveTo>
                    <a:pt x="8865864" y="4432932"/>
                  </a:moveTo>
                  <a:lnTo>
                    <a:pt x="4432932" y="1022984"/>
                  </a:lnTo>
                  <a:lnTo>
                    <a:pt x="0" y="4432932"/>
                  </a:lnTo>
                  <a:lnTo>
                    <a:pt x="0" y="3580445"/>
                  </a:lnTo>
                  <a:lnTo>
                    <a:pt x="4432932" y="0"/>
                  </a:lnTo>
                  <a:lnTo>
                    <a:pt x="8865864" y="3409947"/>
                  </a:lnTo>
                  <a:lnTo>
                    <a:pt x="8865864" y="4432932"/>
                  </a:lnTo>
                  <a:close/>
                </a:path>
              </a:pathLst>
            </a:custGeom>
            <a:solidFill>
              <a:srgbClr val="E87323"/>
            </a:solidFill>
          </p:spPr>
          <p:txBody>
            <a:bodyPr wrap="square" lIns="0" tIns="0" rIns="0" bIns="0" rtlCol="0"/>
            <a:lstStyle/>
            <a:p>
              <a:endParaRPr/>
            </a:p>
          </p:txBody>
        </p:sp>
        <p:sp>
          <p:nvSpPr>
            <p:cNvPr id="9" name="object 9"/>
            <p:cNvSpPr/>
            <p:nvPr/>
          </p:nvSpPr>
          <p:spPr>
            <a:xfrm>
              <a:off x="3764139" y="4023959"/>
              <a:ext cx="1704975" cy="2721610"/>
            </a:xfrm>
            <a:custGeom>
              <a:avLst/>
              <a:gdLst/>
              <a:ahLst/>
              <a:cxnLst/>
              <a:rect l="l" t="t" r="r" b="b"/>
              <a:pathLst>
                <a:path w="1704975" h="2721609">
                  <a:moveTo>
                    <a:pt x="0" y="2721308"/>
                  </a:moveTo>
                  <a:lnTo>
                    <a:pt x="0" y="0"/>
                  </a:lnTo>
                  <a:lnTo>
                    <a:pt x="1704973" y="0"/>
                  </a:lnTo>
                  <a:lnTo>
                    <a:pt x="1704973" y="1344712"/>
                  </a:lnTo>
                  <a:lnTo>
                    <a:pt x="0" y="2721308"/>
                  </a:lnTo>
                  <a:close/>
                </a:path>
              </a:pathLst>
            </a:custGeom>
            <a:solidFill>
              <a:srgbClr val="F1BF54"/>
            </a:solidFill>
          </p:spPr>
          <p:txBody>
            <a:bodyPr wrap="square" lIns="0" tIns="0" rIns="0" bIns="0" rtlCol="0"/>
            <a:lstStyle/>
            <a:p>
              <a:endParaRPr/>
            </a:p>
          </p:txBody>
        </p:sp>
        <p:sp>
          <p:nvSpPr>
            <p:cNvPr id="10" name="object 10"/>
            <p:cNvSpPr/>
            <p:nvPr/>
          </p:nvSpPr>
          <p:spPr>
            <a:xfrm>
              <a:off x="2400160" y="4535461"/>
              <a:ext cx="9888855" cy="9206865"/>
            </a:xfrm>
            <a:custGeom>
              <a:avLst/>
              <a:gdLst/>
              <a:ahLst/>
              <a:cxnLst/>
              <a:rect l="l" t="t" r="r" b="b"/>
              <a:pathLst>
                <a:path w="9888855" h="9206865">
                  <a:moveTo>
                    <a:pt x="1875459" y="0"/>
                  </a:moveTo>
                  <a:lnTo>
                    <a:pt x="1363967" y="0"/>
                  </a:lnTo>
                  <a:lnTo>
                    <a:pt x="1363967" y="340995"/>
                  </a:lnTo>
                  <a:lnTo>
                    <a:pt x="1875459" y="340995"/>
                  </a:lnTo>
                  <a:lnTo>
                    <a:pt x="1875459" y="0"/>
                  </a:lnTo>
                  <a:close/>
                </a:path>
                <a:path w="9888855" h="9206865">
                  <a:moveTo>
                    <a:pt x="2216454" y="681990"/>
                  </a:moveTo>
                  <a:lnTo>
                    <a:pt x="1363967" y="681990"/>
                  </a:lnTo>
                  <a:lnTo>
                    <a:pt x="1363967" y="1022985"/>
                  </a:lnTo>
                  <a:lnTo>
                    <a:pt x="2216454" y="1022985"/>
                  </a:lnTo>
                  <a:lnTo>
                    <a:pt x="2216454" y="681990"/>
                  </a:lnTo>
                  <a:close/>
                </a:path>
                <a:path w="9888855" h="9206865">
                  <a:moveTo>
                    <a:pt x="3068942" y="170497"/>
                  </a:moveTo>
                  <a:lnTo>
                    <a:pt x="2557449" y="170497"/>
                  </a:lnTo>
                  <a:lnTo>
                    <a:pt x="2557449" y="511492"/>
                  </a:lnTo>
                  <a:lnTo>
                    <a:pt x="3068942" y="511492"/>
                  </a:lnTo>
                  <a:lnTo>
                    <a:pt x="3068942" y="170497"/>
                  </a:lnTo>
                  <a:close/>
                </a:path>
                <a:path w="9888855" h="9206865">
                  <a:moveTo>
                    <a:pt x="9888842" y="8524862"/>
                  </a:moveTo>
                  <a:lnTo>
                    <a:pt x="0" y="8524862"/>
                  </a:lnTo>
                  <a:lnTo>
                    <a:pt x="0" y="9206852"/>
                  </a:lnTo>
                  <a:lnTo>
                    <a:pt x="9888842" y="9206852"/>
                  </a:lnTo>
                  <a:lnTo>
                    <a:pt x="9888842" y="8524862"/>
                  </a:lnTo>
                  <a:close/>
                </a:path>
              </a:pathLst>
            </a:custGeom>
            <a:solidFill>
              <a:srgbClr val="E87323"/>
            </a:solidFill>
          </p:spPr>
          <p:txBody>
            <a:bodyPr wrap="square" lIns="0" tIns="0" rIns="0" bIns="0" rtlCol="0"/>
            <a:lstStyle/>
            <a:p>
              <a:endParaRPr/>
            </a:p>
          </p:txBody>
        </p:sp>
        <p:sp>
          <p:nvSpPr>
            <p:cNvPr id="11" name="object 11"/>
            <p:cNvSpPr/>
            <p:nvPr/>
          </p:nvSpPr>
          <p:spPr>
            <a:xfrm>
              <a:off x="2229662" y="3636428"/>
              <a:ext cx="10229850" cy="10276840"/>
            </a:xfrm>
            <a:custGeom>
              <a:avLst/>
              <a:gdLst/>
              <a:ahLst/>
              <a:cxnLst/>
              <a:rect l="l" t="t" r="r" b="b"/>
              <a:pathLst>
                <a:path w="10229850" h="10276840">
                  <a:moveTo>
                    <a:pt x="2216454" y="8571408"/>
                  </a:moveTo>
                  <a:lnTo>
                    <a:pt x="1875459" y="8571408"/>
                  </a:lnTo>
                  <a:lnTo>
                    <a:pt x="1875459" y="8912403"/>
                  </a:lnTo>
                  <a:lnTo>
                    <a:pt x="2216454" y="8912403"/>
                  </a:lnTo>
                  <a:lnTo>
                    <a:pt x="2216454" y="8571408"/>
                  </a:lnTo>
                  <a:close/>
                </a:path>
                <a:path w="10229850" h="10276840">
                  <a:moveTo>
                    <a:pt x="3580434" y="5161470"/>
                  </a:moveTo>
                  <a:lnTo>
                    <a:pt x="1193469" y="5161470"/>
                  </a:lnTo>
                  <a:lnTo>
                    <a:pt x="1193469" y="5501830"/>
                  </a:lnTo>
                  <a:lnTo>
                    <a:pt x="1193469" y="6183820"/>
                  </a:lnTo>
                  <a:lnTo>
                    <a:pt x="1193469" y="6525450"/>
                  </a:lnTo>
                  <a:lnTo>
                    <a:pt x="1193469" y="7207440"/>
                  </a:lnTo>
                  <a:lnTo>
                    <a:pt x="1193469" y="7547800"/>
                  </a:lnTo>
                  <a:lnTo>
                    <a:pt x="3580434" y="7547800"/>
                  </a:lnTo>
                  <a:lnTo>
                    <a:pt x="3580434" y="7207440"/>
                  </a:lnTo>
                  <a:lnTo>
                    <a:pt x="1534464" y="7207440"/>
                  </a:lnTo>
                  <a:lnTo>
                    <a:pt x="1534464" y="6525450"/>
                  </a:lnTo>
                  <a:lnTo>
                    <a:pt x="2216454" y="6525450"/>
                  </a:lnTo>
                  <a:lnTo>
                    <a:pt x="2216454" y="7207428"/>
                  </a:lnTo>
                  <a:lnTo>
                    <a:pt x="2557449" y="7207428"/>
                  </a:lnTo>
                  <a:lnTo>
                    <a:pt x="2557449" y="6525450"/>
                  </a:lnTo>
                  <a:lnTo>
                    <a:pt x="3239439" y="6525450"/>
                  </a:lnTo>
                  <a:lnTo>
                    <a:pt x="3239439" y="7207428"/>
                  </a:lnTo>
                  <a:lnTo>
                    <a:pt x="3580434" y="7207428"/>
                  </a:lnTo>
                  <a:lnTo>
                    <a:pt x="3580434" y="5502453"/>
                  </a:lnTo>
                  <a:lnTo>
                    <a:pt x="3239439" y="5502453"/>
                  </a:lnTo>
                  <a:lnTo>
                    <a:pt x="3239439" y="6183820"/>
                  </a:lnTo>
                  <a:lnTo>
                    <a:pt x="2557449" y="6183820"/>
                  </a:lnTo>
                  <a:lnTo>
                    <a:pt x="2557449" y="5502453"/>
                  </a:lnTo>
                  <a:lnTo>
                    <a:pt x="2216454" y="5502453"/>
                  </a:lnTo>
                  <a:lnTo>
                    <a:pt x="2216454" y="6183820"/>
                  </a:lnTo>
                  <a:lnTo>
                    <a:pt x="1534464" y="6183820"/>
                  </a:lnTo>
                  <a:lnTo>
                    <a:pt x="1534464" y="5501830"/>
                  </a:lnTo>
                  <a:lnTo>
                    <a:pt x="3580434" y="5501830"/>
                  </a:lnTo>
                  <a:lnTo>
                    <a:pt x="3580434" y="5161470"/>
                  </a:lnTo>
                  <a:close/>
                </a:path>
                <a:path w="10229850" h="10276840">
                  <a:moveTo>
                    <a:pt x="4944415" y="6866433"/>
                  </a:moveTo>
                  <a:lnTo>
                    <a:pt x="4603420" y="6866433"/>
                  </a:lnTo>
                  <a:lnTo>
                    <a:pt x="4603420" y="7207428"/>
                  </a:lnTo>
                  <a:lnTo>
                    <a:pt x="4944415" y="7207428"/>
                  </a:lnTo>
                  <a:lnTo>
                    <a:pt x="4944415" y="6866433"/>
                  </a:lnTo>
                  <a:close/>
                </a:path>
                <a:path w="10229850" h="10276840">
                  <a:moveTo>
                    <a:pt x="6137897" y="2603690"/>
                  </a:moveTo>
                  <a:lnTo>
                    <a:pt x="5796902" y="2603690"/>
                  </a:lnTo>
                  <a:lnTo>
                    <a:pt x="5796902" y="2945320"/>
                  </a:lnTo>
                  <a:lnTo>
                    <a:pt x="5796902" y="3455860"/>
                  </a:lnTo>
                  <a:lnTo>
                    <a:pt x="5285410" y="3455860"/>
                  </a:lnTo>
                  <a:lnTo>
                    <a:pt x="5285410" y="2945320"/>
                  </a:lnTo>
                  <a:lnTo>
                    <a:pt x="5796902" y="2945320"/>
                  </a:lnTo>
                  <a:lnTo>
                    <a:pt x="5796902" y="2603690"/>
                  </a:lnTo>
                  <a:lnTo>
                    <a:pt x="4944415" y="2603690"/>
                  </a:lnTo>
                  <a:lnTo>
                    <a:pt x="4944415" y="2945320"/>
                  </a:lnTo>
                  <a:lnTo>
                    <a:pt x="4944415" y="3455860"/>
                  </a:lnTo>
                  <a:lnTo>
                    <a:pt x="4432922" y="3455860"/>
                  </a:lnTo>
                  <a:lnTo>
                    <a:pt x="4432922" y="2945320"/>
                  </a:lnTo>
                  <a:lnTo>
                    <a:pt x="4944415" y="2945320"/>
                  </a:lnTo>
                  <a:lnTo>
                    <a:pt x="4944415" y="2603690"/>
                  </a:lnTo>
                  <a:lnTo>
                    <a:pt x="4091927" y="2603690"/>
                  </a:lnTo>
                  <a:lnTo>
                    <a:pt x="4091927" y="2945320"/>
                  </a:lnTo>
                  <a:lnTo>
                    <a:pt x="4091927" y="3455860"/>
                  </a:lnTo>
                  <a:lnTo>
                    <a:pt x="4091927" y="3797490"/>
                  </a:lnTo>
                  <a:lnTo>
                    <a:pt x="4091927" y="4309300"/>
                  </a:lnTo>
                  <a:lnTo>
                    <a:pt x="4091927" y="4649660"/>
                  </a:lnTo>
                  <a:lnTo>
                    <a:pt x="6137897" y="4649660"/>
                  </a:lnTo>
                  <a:lnTo>
                    <a:pt x="6137897" y="4309300"/>
                  </a:lnTo>
                  <a:lnTo>
                    <a:pt x="4432922" y="4309300"/>
                  </a:lnTo>
                  <a:lnTo>
                    <a:pt x="4432922" y="3797490"/>
                  </a:lnTo>
                  <a:lnTo>
                    <a:pt x="4944415" y="3797490"/>
                  </a:lnTo>
                  <a:lnTo>
                    <a:pt x="4944415" y="4308970"/>
                  </a:lnTo>
                  <a:lnTo>
                    <a:pt x="5285410" y="4308970"/>
                  </a:lnTo>
                  <a:lnTo>
                    <a:pt x="5285410" y="3797490"/>
                  </a:lnTo>
                  <a:lnTo>
                    <a:pt x="5796902" y="3797490"/>
                  </a:lnTo>
                  <a:lnTo>
                    <a:pt x="5796902" y="4308970"/>
                  </a:lnTo>
                  <a:lnTo>
                    <a:pt x="6137897" y="4308970"/>
                  </a:lnTo>
                  <a:lnTo>
                    <a:pt x="6137897" y="2945003"/>
                  </a:lnTo>
                  <a:lnTo>
                    <a:pt x="6137897" y="2603690"/>
                  </a:lnTo>
                  <a:close/>
                </a:path>
                <a:path w="10229850" h="10276840">
                  <a:moveTo>
                    <a:pt x="9036355" y="5161470"/>
                  </a:moveTo>
                  <a:lnTo>
                    <a:pt x="6649390" y="5161470"/>
                  </a:lnTo>
                  <a:lnTo>
                    <a:pt x="6649390" y="5501830"/>
                  </a:lnTo>
                  <a:lnTo>
                    <a:pt x="6649390" y="6183820"/>
                  </a:lnTo>
                  <a:lnTo>
                    <a:pt x="6649390" y="6525450"/>
                  </a:lnTo>
                  <a:lnTo>
                    <a:pt x="6649390" y="7207440"/>
                  </a:lnTo>
                  <a:lnTo>
                    <a:pt x="6649390" y="7547800"/>
                  </a:lnTo>
                  <a:lnTo>
                    <a:pt x="9036355" y="7547800"/>
                  </a:lnTo>
                  <a:lnTo>
                    <a:pt x="9036355" y="7207440"/>
                  </a:lnTo>
                  <a:lnTo>
                    <a:pt x="6990385" y="7207440"/>
                  </a:lnTo>
                  <a:lnTo>
                    <a:pt x="6990385" y="6525450"/>
                  </a:lnTo>
                  <a:lnTo>
                    <a:pt x="7672375" y="6525450"/>
                  </a:lnTo>
                  <a:lnTo>
                    <a:pt x="7672375" y="7207428"/>
                  </a:lnTo>
                  <a:lnTo>
                    <a:pt x="8013370" y="7207428"/>
                  </a:lnTo>
                  <a:lnTo>
                    <a:pt x="8013370" y="6525450"/>
                  </a:lnTo>
                  <a:lnTo>
                    <a:pt x="8695360" y="6525450"/>
                  </a:lnTo>
                  <a:lnTo>
                    <a:pt x="8695360" y="7207428"/>
                  </a:lnTo>
                  <a:lnTo>
                    <a:pt x="9036355" y="7207428"/>
                  </a:lnTo>
                  <a:lnTo>
                    <a:pt x="9036355" y="5502453"/>
                  </a:lnTo>
                  <a:lnTo>
                    <a:pt x="8695360" y="5502453"/>
                  </a:lnTo>
                  <a:lnTo>
                    <a:pt x="8695360" y="6183820"/>
                  </a:lnTo>
                  <a:lnTo>
                    <a:pt x="8013370" y="6183820"/>
                  </a:lnTo>
                  <a:lnTo>
                    <a:pt x="8013370" y="5502453"/>
                  </a:lnTo>
                  <a:lnTo>
                    <a:pt x="7672375" y="5502453"/>
                  </a:lnTo>
                  <a:lnTo>
                    <a:pt x="7672375" y="6183820"/>
                  </a:lnTo>
                  <a:lnTo>
                    <a:pt x="6990385" y="6183820"/>
                  </a:lnTo>
                  <a:lnTo>
                    <a:pt x="6990385" y="5501830"/>
                  </a:lnTo>
                  <a:lnTo>
                    <a:pt x="9036355" y="5501830"/>
                  </a:lnTo>
                  <a:lnTo>
                    <a:pt x="9036355" y="5161470"/>
                  </a:lnTo>
                  <a:close/>
                </a:path>
                <a:path w="10229850" h="10276840">
                  <a:moveTo>
                    <a:pt x="10229837" y="9253398"/>
                  </a:moveTo>
                  <a:lnTo>
                    <a:pt x="9888842" y="9253398"/>
                  </a:lnTo>
                  <a:lnTo>
                    <a:pt x="9888842" y="9594393"/>
                  </a:lnTo>
                  <a:lnTo>
                    <a:pt x="9888842" y="9935388"/>
                  </a:lnTo>
                  <a:lnTo>
                    <a:pt x="340995" y="9935388"/>
                  </a:lnTo>
                  <a:lnTo>
                    <a:pt x="340995" y="9594393"/>
                  </a:lnTo>
                  <a:lnTo>
                    <a:pt x="9888842" y="9594393"/>
                  </a:lnTo>
                  <a:lnTo>
                    <a:pt x="9888842" y="9253398"/>
                  </a:lnTo>
                  <a:lnTo>
                    <a:pt x="9718345" y="9253398"/>
                  </a:lnTo>
                  <a:lnTo>
                    <a:pt x="9718345" y="4303687"/>
                  </a:lnTo>
                  <a:lnTo>
                    <a:pt x="9718345" y="3543096"/>
                  </a:lnTo>
                  <a:lnTo>
                    <a:pt x="9377350" y="3280803"/>
                  </a:lnTo>
                  <a:lnTo>
                    <a:pt x="9377350" y="3710876"/>
                  </a:lnTo>
                  <a:lnTo>
                    <a:pt x="9377350" y="4303687"/>
                  </a:lnTo>
                  <a:lnTo>
                    <a:pt x="9377350" y="4733861"/>
                  </a:lnTo>
                  <a:lnTo>
                    <a:pt x="9377350" y="8571408"/>
                  </a:lnTo>
                  <a:lnTo>
                    <a:pt x="8354365" y="8571408"/>
                  </a:lnTo>
                  <a:lnTo>
                    <a:pt x="8354365" y="8912403"/>
                  </a:lnTo>
                  <a:lnTo>
                    <a:pt x="9377350" y="8912403"/>
                  </a:lnTo>
                  <a:lnTo>
                    <a:pt x="9377350" y="9253398"/>
                  </a:lnTo>
                  <a:lnTo>
                    <a:pt x="6819887" y="9253398"/>
                  </a:lnTo>
                  <a:lnTo>
                    <a:pt x="6819887" y="8912403"/>
                  </a:lnTo>
                  <a:lnTo>
                    <a:pt x="6819887" y="8571408"/>
                  </a:lnTo>
                  <a:lnTo>
                    <a:pt x="6478892" y="8571408"/>
                  </a:lnTo>
                  <a:lnTo>
                    <a:pt x="6478892" y="8912403"/>
                  </a:lnTo>
                  <a:lnTo>
                    <a:pt x="6478892" y="9253398"/>
                  </a:lnTo>
                  <a:lnTo>
                    <a:pt x="3750932" y="9253398"/>
                  </a:lnTo>
                  <a:lnTo>
                    <a:pt x="3750932" y="8912403"/>
                  </a:lnTo>
                  <a:lnTo>
                    <a:pt x="6478892" y="8912403"/>
                  </a:lnTo>
                  <a:lnTo>
                    <a:pt x="6478892" y="8571408"/>
                  </a:lnTo>
                  <a:lnTo>
                    <a:pt x="6308395" y="8571408"/>
                  </a:lnTo>
                  <a:lnTo>
                    <a:pt x="6308395" y="5502453"/>
                  </a:lnTo>
                  <a:lnTo>
                    <a:pt x="6308395" y="5161458"/>
                  </a:lnTo>
                  <a:lnTo>
                    <a:pt x="5967400" y="5161458"/>
                  </a:lnTo>
                  <a:lnTo>
                    <a:pt x="5967400" y="5502453"/>
                  </a:lnTo>
                  <a:lnTo>
                    <a:pt x="5967400" y="8571408"/>
                  </a:lnTo>
                  <a:lnTo>
                    <a:pt x="4262425" y="8571408"/>
                  </a:lnTo>
                  <a:lnTo>
                    <a:pt x="4262425" y="5502453"/>
                  </a:lnTo>
                  <a:lnTo>
                    <a:pt x="5967400" y="5502453"/>
                  </a:lnTo>
                  <a:lnTo>
                    <a:pt x="5967400" y="5161458"/>
                  </a:lnTo>
                  <a:lnTo>
                    <a:pt x="3921429" y="5161458"/>
                  </a:lnTo>
                  <a:lnTo>
                    <a:pt x="3921429" y="8571408"/>
                  </a:lnTo>
                  <a:lnTo>
                    <a:pt x="3409937" y="8571408"/>
                  </a:lnTo>
                  <a:lnTo>
                    <a:pt x="3409937" y="9253398"/>
                  </a:lnTo>
                  <a:lnTo>
                    <a:pt x="852487" y="9253398"/>
                  </a:lnTo>
                  <a:lnTo>
                    <a:pt x="852487" y="8912403"/>
                  </a:lnTo>
                  <a:lnTo>
                    <a:pt x="1534464" y="8912403"/>
                  </a:lnTo>
                  <a:lnTo>
                    <a:pt x="1534464" y="8571408"/>
                  </a:lnTo>
                  <a:lnTo>
                    <a:pt x="852487" y="8571408"/>
                  </a:lnTo>
                  <a:lnTo>
                    <a:pt x="852487" y="4733861"/>
                  </a:lnTo>
                  <a:lnTo>
                    <a:pt x="1411719" y="4303687"/>
                  </a:lnTo>
                  <a:lnTo>
                    <a:pt x="5114912" y="1455191"/>
                  </a:lnTo>
                  <a:lnTo>
                    <a:pt x="9377350" y="4733861"/>
                  </a:lnTo>
                  <a:lnTo>
                    <a:pt x="9377350" y="4303687"/>
                  </a:lnTo>
                  <a:lnTo>
                    <a:pt x="5674347" y="1455191"/>
                  </a:lnTo>
                  <a:lnTo>
                    <a:pt x="5114912" y="1024851"/>
                  </a:lnTo>
                  <a:lnTo>
                    <a:pt x="852487" y="4303687"/>
                  </a:lnTo>
                  <a:lnTo>
                    <a:pt x="852487" y="3878808"/>
                  </a:lnTo>
                  <a:lnTo>
                    <a:pt x="2247887" y="2751823"/>
                  </a:lnTo>
                  <a:lnTo>
                    <a:pt x="3953167" y="1374559"/>
                  </a:lnTo>
                  <a:lnTo>
                    <a:pt x="5117643" y="434086"/>
                  </a:lnTo>
                  <a:lnTo>
                    <a:pt x="9377350" y="3710876"/>
                  </a:lnTo>
                  <a:lnTo>
                    <a:pt x="9377350" y="3280803"/>
                  </a:lnTo>
                  <a:lnTo>
                    <a:pt x="5676519" y="434086"/>
                  </a:lnTo>
                  <a:lnTo>
                    <a:pt x="5112182" y="0"/>
                  </a:lnTo>
                  <a:lnTo>
                    <a:pt x="3409937" y="1374559"/>
                  </a:lnTo>
                  <a:lnTo>
                    <a:pt x="3409937" y="558038"/>
                  </a:lnTo>
                  <a:lnTo>
                    <a:pt x="3409937" y="217043"/>
                  </a:lnTo>
                  <a:lnTo>
                    <a:pt x="3068942" y="217043"/>
                  </a:lnTo>
                  <a:lnTo>
                    <a:pt x="3068942" y="558038"/>
                  </a:lnTo>
                  <a:lnTo>
                    <a:pt x="3068942" y="1069530"/>
                  </a:lnTo>
                  <a:lnTo>
                    <a:pt x="2727947" y="1069530"/>
                  </a:lnTo>
                  <a:lnTo>
                    <a:pt x="2727947" y="1410525"/>
                  </a:lnTo>
                  <a:lnTo>
                    <a:pt x="3068942" y="1410525"/>
                  </a:lnTo>
                  <a:lnTo>
                    <a:pt x="3068942" y="1650238"/>
                  </a:lnTo>
                  <a:lnTo>
                    <a:pt x="1704962" y="2751823"/>
                  </a:lnTo>
                  <a:lnTo>
                    <a:pt x="1704962" y="1922018"/>
                  </a:lnTo>
                  <a:lnTo>
                    <a:pt x="2386952" y="1922018"/>
                  </a:lnTo>
                  <a:lnTo>
                    <a:pt x="2386952" y="1581023"/>
                  </a:lnTo>
                  <a:lnTo>
                    <a:pt x="1704962" y="1581023"/>
                  </a:lnTo>
                  <a:lnTo>
                    <a:pt x="1704962" y="1240028"/>
                  </a:lnTo>
                  <a:lnTo>
                    <a:pt x="2045957" y="1240028"/>
                  </a:lnTo>
                  <a:lnTo>
                    <a:pt x="2045957" y="899033"/>
                  </a:lnTo>
                  <a:lnTo>
                    <a:pt x="1704962" y="899033"/>
                  </a:lnTo>
                  <a:lnTo>
                    <a:pt x="1704962" y="558038"/>
                  </a:lnTo>
                  <a:lnTo>
                    <a:pt x="3068942" y="558038"/>
                  </a:lnTo>
                  <a:lnTo>
                    <a:pt x="3068942" y="217043"/>
                  </a:lnTo>
                  <a:lnTo>
                    <a:pt x="1363967" y="217043"/>
                  </a:lnTo>
                  <a:lnTo>
                    <a:pt x="1363967" y="3027515"/>
                  </a:lnTo>
                  <a:lnTo>
                    <a:pt x="511492" y="3716159"/>
                  </a:lnTo>
                  <a:lnTo>
                    <a:pt x="511492" y="9253398"/>
                  </a:lnTo>
                  <a:lnTo>
                    <a:pt x="0" y="9253398"/>
                  </a:lnTo>
                  <a:lnTo>
                    <a:pt x="0" y="10276383"/>
                  </a:lnTo>
                  <a:lnTo>
                    <a:pt x="10229837" y="10276383"/>
                  </a:lnTo>
                  <a:lnTo>
                    <a:pt x="10229837" y="9935388"/>
                  </a:lnTo>
                  <a:lnTo>
                    <a:pt x="10229837" y="9594393"/>
                  </a:lnTo>
                  <a:lnTo>
                    <a:pt x="10229837" y="9253398"/>
                  </a:lnTo>
                  <a:close/>
                </a:path>
              </a:pathLst>
            </a:custGeom>
            <a:solidFill>
              <a:srgbClr val="000000"/>
            </a:solidFill>
          </p:spPr>
          <p:txBody>
            <a:bodyPr wrap="square" lIns="0" tIns="0" rIns="0" bIns="0" rtlCol="0"/>
            <a:lstStyle/>
            <a:p>
              <a:endParaRPr/>
            </a:p>
          </p:txBody>
        </p:sp>
      </p:grpSp>
      <p:sp>
        <p:nvSpPr>
          <p:cNvPr id="12" name="object 12"/>
          <p:cNvSpPr txBox="1"/>
          <p:nvPr/>
        </p:nvSpPr>
        <p:spPr>
          <a:xfrm>
            <a:off x="811299" y="15947192"/>
            <a:ext cx="12599035" cy="640715"/>
          </a:xfrm>
          <a:prstGeom prst="rect">
            <a:avLst/>
          </a:prstGeom>
        </p:spPr>
        <p:txBody>
          <a:bodyPr vert="horz" wrap="square" lIns="0" tIns="17145" rIns="0" bIns="0" rtlCol="0">
            <a:spAutoFit/>
          </a:bodyPr>
          <a:lstStyle/>
          <a:p>
            <a:pPr marL="12700">
              <a:lnSpc>
                <a:spcPct val="100000"/>
              </a:lnSpc>
              <a:spcBef>
                <a:spcPts val="135"/>
              </a:spcBef>
            </a:pPr>
            <a:r>
              <a:rPr sz="4000" spc="-300" dirty="0">
                <a:latin typeface="Arial"/>
                <a:cs typeface="Arial"/>
              </a:rPr>
              <a:t>To </a:t>
            </a:r>
            <a:r>
              <a:rPr sz="4000" spc="-10" dirty="0">
                <a:latin typeface="Arial"/>
                <a:cs typeface="Arial"/>
              </a:rPr>
              <a:t>keep </a:t>
            </a:r>
            <a:r>
              <a:rPr sz="4000" spc="-45" dirty="0">
                <a:latin typeface="Arial"/>
                <a:cs typeface="Arial"/>
              </a:rPr>
              <a:t>everyone </a:t>
            </a:r>
            <a:r>
              <a:rPr sz="4000" spc="15" dirty="0">
                <a:latin typeface="Arial"/>
                <a:cs typeface="Arial"/>
              </a:rPr>
              <a:t>safe, </a:t>
            </a:r>
            <a:r>
              <a:rPr sz="4000" spc="45" dirty="0">
                <a:latin typeface="Arial"/>
                <a:cs typeface="Arial"/>
              </a:rPr>
              <a:t>we </a:t>
            </a:r>
            <a:r>
              <a:rPr sz="4000" spc="-45" dirty="0">
                <a:latin typeface="Arial"/>
                <a:cs typeface="Arial"/>
              </a:rPr>
              <a:t>have </a:t>
            </a:r>
            <a:r>
              <a:rPr sz="4000" spc="20" dirty="0">
                <a:latin typeface="Arial"/>
                <a:cs typeface="Arial"/>
              </a:rPr>
              <a:t>been </a:t>
            </a:r>
            <a:r>
              <a:rPr sz="4000" spc="10" dirty="0">
                <a:latin typeface="Arial"/>
                <a:cs typeface="Arial"/>
              </a:rPr>
              <a:t>staying </a:t>
            </a:r>
            <a:r>
              <a:rPr sz="4000" spc="185" dirty="0">
                <a:latin typeface="Arial"/>
                <a:cs typeface="Arial"/>
              </a:rPr>
              <a:t>at</a:t>
            </a:r>
            <a:r>
              <a:rPr sz="4000" spc="730" dirty="0">
                <a:latin typeface="Arial"/>
                <a:cs typeface="Arial"/>
              </a:rPr>
              <a:t> </a:t>
            </a:r>
            <a:r>
              <a:rPr sz="4000" spc="-35" dirty="0">
                <a:latin typeface="Arial"/>
                <a:cs typeface="Arial"/>
              </a:rPr>
              <a:t>home.</a:t>
            </a:r>
            <a:endParaRPr sz="4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8405" y="3438165"/>
            <a:ext cx="11482343" cy="1170827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06524" y="16889041"/>
            <a:ext cx="12533550" cy="1891415"/>
          </a:xfrm>
          <a:prstGeom prst="rect">
            <a:avLst/>
          </a:prstGeom>
        </p:spPr>
        <p:txBody>
          <a:bodyPr vert="horz" wrap="square" lIns="0" tIns="11430" rIns="0" bIns="0" rtlCol="0" anchor="t">
            <a:spAutoFit/>
          </a:bodyPr>
          <a:lstStyle/>
          <a:p>
            <a:pPr marL="1812925" marR="5080" indent="-1800860">
              <a:lnSpc>
                <a:spcPct val="109500"/>
              </a:lnSpc>
              <a:spcBef>
                <a:spcPts val="90"/>
              </a:spcBef>
            </a:pPr>
            <a:r>
              <a:rPr sz="3800" spc="5" dirty="0">
                <a:latin typeface="Arial"/>
                <a:cs typeface="Arial"/>
              </a:rPr>
              <a:t>Staying </a:t>
            </a:r>
            <a:r>
              <a:rPr sz="3800" spc="170" dirty="0">
                <a:latin typeface="Arial"/>
                <a:cs typeface="Arial"/>
              </a:rPr>
              <a:t>at </a:t>
            </a:r>
            <a:r>
              <a:rPr sz="3800" spc="-60" dirty="0">
                <a:latin typeface="Arial"/>
                <a:cs typeface="Arial"/>
              </a:rPr>
              <a:t>home </a:t>
            </a:r>
            <a:r>
              <a:rPr sz="3800" spc="130" dirty="0">
                <a:latin typeface="Arial"/>
                <a:cs typeface="Arial"/>
              </a:rPr>
              <a:t>to </a:t>
            </a:r>
            <a:r>
              <a:rPr sz="3800" spc="30" dirty="0">
                <a:latin typeface="Arial"/>
                <a:cs typeface="Arial"/>
              </a:rPr>
              <a:t>stop </a:t>
            </a:r>
            <a:r>
              <a:rPr sz="3800" spc="50" dirty="0">
                <a:latin typeface="Arial"/>
                <a:cs typeface="Arial"/>
              </a:rPr>
              <a:t>the </a:t>
            </a:r>
            <a:r>
              <a:rPr sz="3800" spc="15" dirty="0">
                <a:latin typeface="Arial"/>
                <a:cs typeface="Arial"/>
              </a:rPr>
              <a:t>spread </a:t>
            </a:r>
            <a:r>
              <a:rPr sz="3800" spc="155" dirty="0">
                <a:latin typeface="Arial"/>
                <a:cs typeface="Arial"/>
              </a:rPr>
              <a:t>of </a:t>
            </a:r>
            <a:r>
              <a:rPr sz="3800" spc="-65" dirty="0">
                <a:latin typeface="Arial"/>
                <a:cs typeface="Arial"/>
              </a:rPr>
              <a:t>germs </a:t>
            </a:r>
            <a:r>
              <a:rPr sz="3800" spc="-90" dirty="0">
                <a:latin typeface="Arial"/>
                <a:cs typeface="Arial"/>
              </a:rPr>
              <a:t>means</a:t>
            </a:r>
            <a:r>
              <a:rPr lang="en-GB" sz="3800" spc="-90" dirty="0">
                <a:latin typeface="Arial"/>
                <a:cs typeface="Arial"/>
              </a:rPr>
              <a:t> </a:t>
            </a:r>
            <a:r>
              <a:rPr sz="3800" spc="-90" dirty="0">
                <a:latin typeface="Arial"/>
                <a:cs typeface="Arial"/>
              </a:rPr>
              <a:t> </a:t>
            </a:r>
            <a:r>
              <a:rPr sz="3800" spc="35" dirty="0">
                <a:latin typeface="Arial"/>
                <a:cs typeface="Arial"/>
              </a:rPr>
              <a:t>we </a:t>
            </a:r>
            <a:r>
              <a:rPr sz="3800" spc="-45" dirty="0">
                <a:latin typeface="Arial"/>
                <a:cs typeface="Arial"/>
              </a:rPr>
              <a:t>have </a:t>
            </a:r>
            <a:r>
              <a:rPr sz="3800" spc="15" dirty="0">
                <a:latin typeface="Arial"/>
                <a:cs typeface="Arial"/>
              </a:rPr>
              <a:t>been </a:t>
            </a:r>
            <a:r>
              <a:rPr sz="3800" spc="30" dirty="0">
                <a:latin typeface="Arial"/>
                <a:cs typeface="Arial"/>
              </a:rPr>
              <a:t>learning </a:t>
            </a:r>
            <a:r>
              <a:rPr sz="3800" spc="35" dirty="0">
                <a:latin typeface="Arial"/>
                <a:cs typeface="Arial"/>
              </a:rPr>
              <a:t>from</a:t>
            </a:r>
            <a:r>
              <a:rPr sz="3800" spc="580" dirty="0">
                <a:latin typeface="Arial"/>
                <a:cs typeface="Arial"/>
              </a:rPr>
              <a:t> </a:t>
            </a:r>
            <a:r>
              <a:rPr sz="3800" spc="-40" dirty="0">
                <a:latin typeface="Arial"/>
                <a:cs typeface="Arial"/>
              </a:rPr>
              <a:t>home.</a:t>
            </a:r>
            <a:r>
              <a:rPr lang="en-GB" sz="3800" spc="-40" dirty="0">
                <a:latin typeface="Arial"/>
                <a:cs typeface="Arial"/>
              </a:rPr>
              <a:t> Our grown-ups at home have been helping us. </a:t>
            </a:r>
            <a:endParaRPr sz="38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5250" y="15509217"/>
            <a:ext cx="11330305" cy="1885773"/>
          </a:xfrm>
          <a:prstGeom prst="rect">
            <a:avLst/>
          </a:prstGeom>
        </p:spPr>
        <p:txBody>
          <a:bodyPr vert="horz" wrap="square" lIns="0" tIns="66675" rIns="0" bIns="0" rtlCol="0" anchor="t">
            <a:spAutoFit/>
          </a:bodyPr>
          <a:lstStyle/>
          <a:p>
            <a:pPr algn="ctr">
              <a:spcBef>
                <a:spcPts val="525"/>
              </a:spcBef>
            </a:pPr>
            <a:r>
              <a:rPr lang="en-GB" sz="3800" spc="-15" dirty="0">
                <a:latin typeface="Arial"/>
                <a:cs typeface="Arial"/>
              </a:rPr>
              <a:t>It is now time to go back to school. </a:t>
            </a:r>
          </a:p>
          <a:p>
            <a:pPr algn="ctr">
              <a:spcBef>
                <a:spcPts val="525"/>
              </a:spcBef>
            </a:pPr>
            <a:r>
              <a:rPr lang="en-GB" sz="3800" spc="-15" dirty="0">
                <a:latin typeface="Arial"/>
                <a:cs typeface="Arial"/>
              </a:rPr>
              <a:t>To see your teachers, and your friends and to do your school work in the classroom instead of at home. </a:t>
            </a:r>
          </a:p>
        </p:txBody>
      </p:sp>
      <p:sp>
        <p:nvSpPr>
          <p:cNvPr id="3" name="object 3"/>
          <p:cNvSpPr/>
          <p:nvPr/>
        </p:nvSpPr>
        <p:spPr>
          <a:xfrm>
            <a:off x="1422123" y="1422169"/>
            <a:ext cx="11377687" cy="121328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24448" y="10396379"/>
            <a:ext cx="699135" cy="2357755"/>
          </a:xfrm>
          <a:custGeom>
            <a:avLst/>
            <a:gdLst/>
            <a:ahLst/>
            <a:cxnLst/>
            <a:rect l="l" t="t" r="r" b="b"/>
            <a:pathLst>
              <a:path w="699134" h="2357754">
                <a:moveTo>
                  <a:pt x="587929" y="2357610"/>
                </a:moveTo>
                <a:lnTo>
                  <a:pt x="13549" y="2357610"/>
                </a:lnTo>
                <a:lnTo>
                  <a:pt x="29492" y="2339090"/>
                </a:lnTo>
                <a:lnTo>
                  <a:pt x="47423" y="2314605"/>
                </a:lnTo>
                <a:lnTo>
                  <a:pt x="50957" y="2308419"/>
                </a:lnTo>
                <a:lnTo>
                  <a:pt x="55081" y="2302528"/>
                </a:lnTo>
                <a:lnTo>
                  <a:pt x="65685" y="2283971"/>
                </a:lnTo>
                <a:lnTo>
                  <a:pt x="82990" y="2247299"/>
                </a:lnTo>
                <a:lnTo>
                  <a:pt x="96319" y="2210627"/>
                </a:lnTo>
                <a:lnTo>
                  <a:pt x="106080" y="2173785"/>
                </a:lnTo>
                <a:lnTo>
                  <a:pt x="115994" y="2100321"/>
                </a:lnTo>
                <a:lnTo>
                  <a:pt x="116643" y="2063645"/>
                </a:lnTo>
                <a:lnTo>
                  <a:pt x="116277" y="2014603"/>
                </a:lnTo>
                <a:lnTo>
                  <a:pt x="115192" y="1965569"/>
                </a:lnTo>
                <a:lnTo>
                  <a:pt x="113403" y="1916552"/>
                </a:lnTo>
                <a:lnTo>
                  <a:pt x="110926" y="1867559"/>
                </a:lnTo>
                <a:lnTo>
                  <a:pt x="107779" y="1818599"/>
                </a:lnTo>
                <a:lnTo>
                  <a:pt x="103977" y="1769680"/>
                </a:lnTo>
                <a:lnTo>
                  <a:pt x="97202" y="1696041"/>
                </a:lnTo>
                <a:lnTo>
                  <a:pt x="74743" y="1512433"/>
                </a:lnTo>
                <a:lnTo>
                  <a:pt x="40979" y="1255131"/>
                </a:lnTo>
                <a:lnTo>
                  <a:pt x="32695" y="1181750"/>
                </a:lnTo>
                <a:lnTo>
                  <a:pt x="23466" y="1083664"/>
                </a:lnTo>
                <a:lnTo>
                  <a:pt x="16396" y="985577"/>
                </a:lnTo>
                <a:lnTo>
                  <a:pt x="11487" y="887491"/>
                </a:lnTo>
                <a:lnTo>
                  <a:pt x="4335" y="703961"/>
                </a:lnTo>
                <a:lnTo>
                  <a:pt x="589" y="520182"/>
                </a:lnTo>
                <a:lnTo>
                  <a:pt x="0" y="373199"/>
                </a:lnTo>
                <a:lnTo>
                  <a:pt x="1971" y="250814"/>
                </a:lnTo>
                <a:lnTo>
                  <a:pt x="4933" y="152763"/>
                </a:lnTo>
                <a:lnTo>
                  <a:pt x="7200" y="103770"/>
                </a:lnTo>
                <a:lnTo>
                  <a:pt x="10055" y="54810"/>
                </a:lnTo>
                <a:lnTo>
                  <a:pt x="13549" y="5891"/>
                </a:lnTo>
                <a:lnTo>
                  <a:pt x="695736" y="0"/>
                </a:lnTo>
                <a:lnTo>
                  <a:pt x="698571" y="26098"/>
                </a:lnTo>
                <a:lnTo>
                  <a:pt x="698191" y="73780"/>
                </a:lnTo>
                <a:lnTo>
                  <a:pt x="690275" y="258293"/>
                </a:lnTo>
                <a:lnTo>
                  <a:pt x="689550" y="304274"/>
                </a:lnTo>
                <a:lnTo>
                  <a:pt x="689969" y="356036"/>
                </a:lnTo>
                <a:lnTo>
                  <a:pt x="689245" y="498919"/>
                </a:lnTo>
                <a:lnTo>
                  <a:pt x="689844" y="545740"/>
                </a:lnTo>
                <a:lnTo>
                  <a:pt x="693380" y="630640"/>
                </a:lnTo>
                <a:lnTo>
                  <a:pt x="695713" y="722421"/>
                </a:lnTo>
                <a:lnTo>
                  <a:pt x="695865" y="777475"/>
                </a:lnTo>
                <a:lnTo>
                  <a:pt x="694576" y="850819"/>
                </a:lnTo>
                <a:lnTo>
                  <a:pt x="691824" y="924338"/>
                </a:lnTo>
                <a:lnTo>
                  <a:pt x="687166" y="997921"/>
                </a:lnTo>
                <a:lnTo>
                  <a:pt x="680046" y="1071444"/>
                </a:lnTo>
                <a:lnTo>
                  <a:pt x="664513" y="1181750"/>
                </a:lnTo>
                <a:lnTo>
                  <a:pt x="655962" y="1230726"/>
                </a:lnTo>
                <a:lnTo>
                  <a:pt x="646205" y="1279711"/>
                </a:lnTo>
                <a:lnTo>
                  <a:pt x="635445" y="1328705"/>
                </a:lnTo>
                <a:lnTo>
                  <a:pt x="611736" y="1426709"/>
                </a:lnTo>
                <a:lnTo>
                  <a:pt x="561291" y="1622725"/>
                </a:lnTo>
                <a:lnTo>
                  <a:pt x="549242" y="1671719"/>
                </a:lnTo>
                <a:lnTo>
                  <a:pt x="537827" y="1720705"/>
                </a:lnTo>
                <a:lnTo>
                  <a:pt x="527251" y="1769680"/>
                </a:lnTo>
                <a:lnTo>
                  <a:pt x="517710" y="1818599"/>
                </a:lnTo>
                <a:lnTo>
                  <a:pt x="509142" y="1867559"/>
                </a:lnTo>
                <a:lnTo>
                  <a:pt x="501588" y="1916552"/>
                </a:lnTo>
                <a:lnTo>
                  <a:pt x="495090" y="1965569"/>
                </a:lnTo>
                <a:lnTo>
                  <a:pt x="489689" y="2014603"/>
                </a:lnTo>
                <a:lnTo>
                  <a:pt x="485424" y="2063645"/>
                </a:lnTo>
                <a:lnTo>
                  <a:pt x="483607" y="2100321"/>
                </a:lnTo>
                <a:lnTo>
                  <a:pt x="485019" y="2137026"/>
                </a:lnTo>
                <a:lnTo>
                  <a:pt x="498974" y="2210627"/>
                </a:lnTo>
                <a:lnTo>
                  <a:pt x="512450" y="2247299"/>
                </a:lnTo>
                <a:lnTo>
                  <a:pt x="534320" y="2290157"/>
                </a:lnTo>
                <a:lnTo>
                  <a:pt x="538444" y="2296048"/>
                </a:lnTo>
                <a:lnTo>
                  <a:pt x="541979" y="2302528"/>
                </a:lnTo>
                <a:lnTo>
                  <a:pt x="546397" y="2308419"/>
                </a:lnTo>
                <a:lnTo>
                  <a:pt x="550226" y="2314605"/>
                </a:lnTo>
                <a:lnTo>
                  <a:pt x="569998" y="2339090"/>
                </a:lnTo>
                <a:lnTo>
                  <a:pt x="578508" y="2348336"/>
                </a:lnTo>
                <a:lnTo>
                  <a:pt x="587929" y="2357610"/>
                </a:lnTo>
                <a:close/>
              </a:path>
            </a:pathLst>
          </a:custGeom>
          <a:solidFill>
            <a:srgbClr val="ECBD99"/>
          </a:solidFill>
        </p:spPr>
        <p:txBody>
          <a:bodyPr wrap="square" lIns="0" tIns="0" rIns="0" bIns="0" rtlCol="0"/>
          <a:lstStyle/>
          <a:p>
            <a:endParaRPr/>
          </a:p>
        </p:txBody>
      </p:sp>
      <p:sp>
        <p:nvSpPr>
          <p:cNvPr id="3" name="object 3"/>
          <p:cNvSpPr/>
          <p:nvPr/>
        </p:nvSpPr>
        <p:spPr>
          <a:xfrm>
            <a:off x="7954207" y="10402270"/>
            <a:ext cx="695960" cy="2352040"/>
          </a:xfrm>
          <a:custGeom>
            <a:avLst/>
            <a:gdLst/>
            <a:ahLst/>
            <a:cxnLst/>
            <a:rect l="l" t="t" r="r" b="b"/>
            <a:pathLst>
              <a:path w="695959" h="2352040">
                <a:moveTo>
                  <a:pt x="587929" y="2351719"/>
                </a:moveTo>
                <a:lnTo>
                  <a:pt x="13254" y="2351719"/>
                </a:lnTo>
                <a:lnTo>
                  <a:pt x="21796" y="2342445"/>
                </a:lnTo>
                <a:lnTo>
                  <a:pt x="36451" y="2324008"/>
                </a:lnTo>
                <a:lnTo>
                  <a:pt x="47423" y="2308714"/>
                </a:lnTo>
                <a:lnTo>
                  <a:pt x="50957" y="2302528"/>
                </a:lnTo>
                <a:lnTo>
                  <a:pt x="55081" y="2296637"/>
                </a:lnTo>
                <a:lnTo>
                  <a:pt x="74945" y="2259744"/>
                </a:lnTo>
                <a:lnTo>
                  <a:pt x="90041" y="2223072"/>
                </a:lnTo>
                <a:lnTo>
                  <a:pt x="106080" y="2167894"/>
                </a:lnTo>
                <a:lnTo>
                  <a:pt x="115994" y="2094430"/>
                </a:lnTo>
                <a:lnTo>
                  <a:pt x="116643" y="2057754"/>
                </a:lnTo>
                <a:lnTo>
                  <a:pt x="116277" y="2008712"/>
                </a:lnTo>
                <a:lnTo>
                  <a:pt x="115192" y="1959678"/>
                </a:lnTo>
                <a:lnTo>
                  <a:pt x="113403" y="1910661"/>
                </a:lnTo>
                <a:lnTo>
                  <a:pt x="110926" y="1861668"/>
                </a:lnTo>
                <a:lnTo>
                  <a:pt x="107779" y="1812708"/>
                </a:lnTo>
                <a:lnTo>
                  <a:pt x="103977" y="1763789"/>
                </a:lnTo>
                <a:lnTo>
                  <a:pt x="97202" y="1690150"/>
                </a:lnTo>
                <a:lnTo>
                  <a:pt x="74743" y="1506542"/>
                </a:lnTo>
                <a:lnTo>
                  <a:pt x="41090" y="1249240"/>
                </a:lnTo>
                <a:lnTo>
                  <a:pt x="32695" y="1175859"/>
                </a:lnTo>
                <a:lnTo>
                  <a:pt x="23466" y="1077773"/>
                </a:lnTo>
                <a:lnTo>
                  <a:pt x="16396" y="979686"/>
                </a:lnTo>
                <a:lnTo>
                  <a:pt x="11487" y="881600"/>
                </a:lnTo>
                <a:lnTo>
                  <a:pt x="5301" y="734912"/>
                </a:lnTo>
                <a:lnTo>
                  <a:pt x="589" y="514291"/>
                </a:lnTo>
                <a:lnTo>
                  <a:pt x="0" y="367308"/>
                </a:lnTo>
                <a:lnTo>
                  <a:pt x="2072" y="244923"/>
                </a:lnTo>
                <a:lnTo>
                  <a:pt x="5007" y="146871"/>
                </a:lnTo>
                <a:lnTo>
                  <a:pt x="9905" y="48919"/>
                </a:lnTo>
                <a:lnTo>
                  <a:pt x="13254" y="0"/>
                </a:lnTo>
                <a:lnTo>
                  <a:pt x="653909" y="0"/>
                </a:lnTo>
                <a:lnTo>
                  <a:pt x="667623" y="70616"/>
                </a:lnTo>
                <a:lnTo>
                  <a:pt x="675890" y="128425"/>
                </a:lnTo>
                <a:lnTo>
                  <a:pt x="683299" y="190456"/>
                </a:lnTo>
                <a:lnTo>
                  <a:pt x="688499" y="248625"/>
                </a:lnTo>
                <a:lnTo>
                  <a:pt x="690140" y="294848"/>
                </a:lnTo>
                <a:lnTo>
                  <a:pt x="688612" y="393153"/>
                </a:lnTo>
                <a:lnTo>
                  <a:pt x="688525" y="490410"/>
                </a:lnTo>
                <a:lnTo>
                  <a:pt x="689471" y="539055"/>
                </a:lnTo>
                <a:lnTo>
                  <a:pt x="693380" y="624749"/>
                </a:lnTo>
                <a:lnTo>
                  <a:pt x="695713" y="716530"/>
                </a:lnTo>
                <a:lnTo>
                  <a:pt x="695221" y="808256"/>
                </a:lnTo>
                <a:lnTo>
                  <a:pt x="693380" y="881600"/>
                </a:lnTo>
                <a:lnTo>
                  <a:pt x="689771" y="955238"/>
                </a:lnTo>
                <a:lnTo>
                  <a:pt x="683954" y="1028877"/>
                </a:lnTo>
                <a:lnTo>
                  <a:pt x="675449" y="1102257"/>
                </a:lnTo>
                <a:lnTo>
                  <a:pt x="664513" y="1175859"/>
                </a:lnTo>
                <a:lnTo>
                  <a:pt x="655901" y="1224834"/>
                </a:lnTo>
                <a:lnTo>
                  <a:pt x="646104" y="1273820"/>
                </a:lnTo>
                <a:lnTo>
                  <a:pt x="635325" y="1322814"/>
                </a:lnTo>
                <a:lnTo>
                  <a:pt x="611632" y="1420818"/>
                </a:lnTo>
                <a:lnTo>
                  <a:pt x="561373" y="1616834"/>
                </a:lnTo>
                <a:lnTo>
                  <a:pt x="549392" y="1665828"/>
                </a:lnTo>
                <a:lnTo>
                  <a:pt x="538048" y="1714813"/>
                </a:lnTo>
                <a:lnTo>
                  <a:pt x="527546" y="1763789"/>
                </a:lnTo>
                <a:lnTo>
                  <a:pt x="517880" y="1812708"/>
                </a:lnTo>
                <a:lnTo>
                  <a:pt x="509229" y="1861668"/>
                </a:lnTo>
                <a:lnTo>
                  <a:pt x="501625" y="1910661"/>
                </a:lnTo>
                <a:lnTo>
                  <a:pt x="495101" y="1959678"/>
                </a:lnTo>
                <a:lnTo>
                  <a:pt x="489690" y="2008712"/>
                </a:lnTo>
                <a:lnTo>
                  <a:pt x="485424" y="2057754"/>
                </a:lnTo>
                <a:lnTo>
                  <a:pt x="483487" y="2094430"/>
                </a:lnTo>
                <a:lnTo>
                  <a:pt x="484946" y="2131134"/>
                </a:lnTo>
                <a:lnTo>
                  <a:pt x="499269" y="2204736"/>
                </a:lnTo>
                <a:lnTo>
                  <a:pt x="512487" y="2241408"/>
                </a:lnTo>
                <a:lnTo>
                  <a:pt x="530786" y="2278080"/>
                </a:lnTo>
                <a:lnTo>
                  <a:pt x="546397" y="2302528"/>
                </a:lnTo>
                <a:lnTo>
                  <a:pt x="550226" y="2308714"/>
                </a:lnTo>
                <a:lnTo>
                  <a:pt x="569998" y="2333199"/>
                </a:lnTo>
                <a:lnTo>
                  <a:pt x="578508" y="2342445"/>
                </a:lnTo>
                <a:lnTo>
                  <a:pt x="587929" y="2351719"/>
                </a:lnTo>
                <a:close/>
              </a:path>
            </a:pathLst>
          </a:custGeom>
          <a:solidFill>
            <a:srgbClr val="ECBD99"/>
          </a:solidFill>
        </p:spPr>
        <p:txBody>
          <a:bodyPr wrap="square" lIns="0" tIns="0" rIns="0" bIns="0" rtlCol="0"/>
          <a:lstStyle/>
          <a:p>
            <a:endParaRPr/>
          </a:p>
        </p:txBody>
      </p:sp>
      <p:grpSp>
        <p:nvGrpSpPr>
          <p:cNvPr id="4" name="object 4"/>
          <p:cNvGrpSpPr/>
          <p:nvPr/>
        </p:nvGrpSpPr>
        <p:grpSpPr>
          <a:xfrm>
            <a:off x="6003930" y="3508185"/>
            <a:ext cx="5161915" cy="7076440"/>
            <a:chOff x="6003930" y="3508185"/>
            <a:chExt cx="5161915" cy="7076440"/>
          </a:xfrm>
        </p:grpSpPr>
        <p:sp>
          <p:nvSpPr>
            <p:cNvPr id="5" name="object 5"/>
            <p:cNvSpPr/>
            <p:nvPr/>
          </p:nvSpPr>
          <p:spPr>
            <a:xfrm>
              <a:off x="6003930" y="3508185"/>
              <a:ext cx="3806701" cy="563840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800844" y="8681191"/>
              <a:ext cx="2083435" cy="1903095"/>
            </a:xfrm>
            <a:custGeom>
              <a:avLst/>
              <a:gdLst/>
              <a:ahLst/>
              <a:cxnLst/>
              <a:rect l="l" t="t" r="r" b="b"/>
              <a:pathLst>
                <a:path w="2083434" h="1903095">
                  <a:moveTo>
                    <a:pt x="1979881" y="1902818"/>
                  </a:moveTo>
                  <a:lnTo>
                    <a:pt x="161599" y="1902818"/>
                  </a:lnTo>
                  <a:lnTo>
                    <a:pt x="30665" y="1653386"/>
                  </a:lnTo>
                  <a:lnTo>
                    <a:pt x="0" y="1372032"/>
                  </a:lnTo>
                  <a:lnTo>
                    <a:pt x="81283" y="880366"/>
                  </a:lnTo>
                  <a:lnTo>
                    <a:pt x="286196" y="0"/>
                  </a:lnTo>
                  <a:lnTo>
                    <a:pt x="1863827" y="883"/>
                  </a:lnTo>
                  <a:lnTo>
                    <a:pt x="1922429" y="229508"/>
                  </a:lnTo>
                  <a:lnTo>
                    <a:pt x="2029771" y="769043"/>
                  </a:lnTo>
                  <a:lnTo>
                    <a:pt x="2083154" y="1399982"/>
                  </a:lnTo>
                  <a:lnTo>
                    <a:pt x="1979881" y="1902818"/>
                  </a:lnTo>
                  <a:close/>
                </a:path>
              </a:pathLst>
            </a:custGeom>
            <a:solidFill>
              <a:srgbClr val="322E2E"/>
            </a:solidFill>
          </p:spPr>
          <p:txBody>
            <a:bodyPr wrap="square" lIns="0" tIns="0" rIns="0" bIns="0" rtlCol="0"/>
            <a:lstStyle/>
            <a:p>
              <a:endParaRPr/>
            </a:p>
          </p:txBody>
        </p:sp>
        <p:sp>
          <p:nvSpPr>
            <p:cNvPr id="7" name="object 7"/>
            <p:cNvSpPr/>
            <p:nvPr/>
          </p:nvSpPr>
          <p:spPr>
            <a:xfrm>
              <a:off x="9321897" y="7092391"/>
              <a:ext cx="1595755" cy="590550"/>
            </a:xfrm>
            <a:custGeom>
              <a:avLst/>
              <a:gdLst/>
              <a:ahLst/>
              <a:cxnLst/>
              <a:rect l="l" t="t" r="r" b="b"/>
              <a:pathLst>
                <a:path w="1595754" h="590550">
                  <a:moveTo>
                    <a:pt x="223308" y="589928"/>
                  </a:moveTo>
                  <a:lnTo>
                    <a:pt x="171681" y="585365"/>
                  </a:lnTo>
                  <a:lnTo>
                    <a:pt x="128553" y="574727"/>
                  </a:lnTo>
                  <a:lnTo>
                    <a:pt x="93187" y="557640"/>
                  </a:lnTo>
                  <a:lnTo>
                    <a:pt x="42805" y="502632"/>
                  </a:lnTo>
                  <a:lnTo>
                    <a:pt x="26317" y="463965"/>
                  </a:lnTo>
                  <a:lnTo>
                    <a:pt x="14652" y="417359"/>
                  </a:lnTo>
                  <a:lnTo>
                    <a:pt x="1986" y="349906"/>
                  </a:lnTo>
                  <a:lnTo>
                    <a:pt x="0" y="308783"/>
                  </a:lnTo>
                  <a:lnTo>
                    <a:pt x="9769" y="274913"/>
                  </a:lnTo>
                  <a:lnTo>
                    <a:pt x="58794" y="225133"/>
                  </a:lnTo>
                  <a:lnTo>
                    <a:pt x="95160" y="207322"/>
                  </a:lnTo>
                  <a:lnTo>
                    <a:pt x="137502" y="192963"/>
                  </a:lnTo>
                  <a:lnTo>
                    <a:pt x="184376" y="181106"/>
                  </a:lnTo>
                  <a:lnTo>
                    <a:pt x="234335" y="170801"/>
                  </a:lnTo>
                  <a:lnTo>
                    <a:pt x="285936" y="161097"/>
                  </a:lnTo>
                  <a:lnTo>
                    <a:pt x="1180202" y="25897"/>
                  </a:lnTo>
                  <a:lnTo>
                    <a:pt x="1228031" y="17191"/>
                  </a:lnTo>
                  <a:lnTo>
                    <a:pt x="1277273" y="9272"/>
                  </a:lnTo>
                  <a:lnTo>
                    <a:pt x="1326793" y="3191"/>
                  </a:lnTo>
                  <a:lnTo>
                    <a:pt x="1375460" y="0"/>
                  </a:lnTo>
                  <a:lnTo>
                    <a:pt x="1422141" y="749"/>
                  </a:lnTo>
                  <a:lnTo>
                    <a:pt x="1465702" y="6491"/>
                  </a:lnTo>
                  <a:lnTo>
                    <a:pt x="1505012" y="18278"/>
                  </a:lnTo>
                  <a:lnTo>
                    <a:pt x="1538936" y="37160"/>
                  </a:lnTo>
                  <a:lnTo>
                    <a:pt x="1566342" y="64190"/>
                  </a:lnTo>
                  <a:lnTo>
                    <a:pt x="1586097" y="100419"/>
                  </a:lnTo>
                  <a:lnTo>
                    <a:pt x="1595430" y="140466"/>
                  </a:lnTo>
                  <a:lnTo>
                    <a:pt x="1592493" y="176119"/>
                  </a:lnTo>
                  <a:lnTo>
                    <a:pt x="1555965" y="235423"/>
                  </a:lnTo>
                  <a:lnTo>
                    <a:pt x="1525451" y="259662"/>
                  </a:lnTo>
                  <a:lnTo>
                    <a:pt x="1488821" y="280686"/>
                  </a:lnTo>
                  <a:lnTo>
                    <a:pt x="1447613" y="298789"/>
                  </a:lnTo>
                  <a:lnTo>
                    <a:pt x="1403365" y="314265"/>
                  </a:lnTo>
                  <a:lnTo>
                    <a:pt x="1357615" y="327410"/>
                  </a:lnTo>
                  <a:lnTo>
                    <a:pt x="1311903" y="338517"/>
                  </a:lnTo>
                  <a:lnTo>
                    <a:pt x="1267765" y="347881"/>
                  </a:lnTo>
                  <a:lnTo>
                    <a:pt x="1226741" y="355797"/>
                  </a:lnTo>
                  <a:lnTo>
                    <a:pt x="821325" y="481714"/>
                  </a:lnTo>
                  <a:lnTo>
                    <a:pt x="588001" y="547957"/>
                  </a:lnTo>
                  <a:lnTo>
                    <a:pt x="438404" y="576367"/>
                  </a:lnTo>
                  <a:lnTo>
                    <a:pt x="284169" y="588789"/>
                  </a:lnTo>
                  <a:lnTo>
                    <a:pt x="223308" y="589928"/>
                  </a:lnTo>
                  <a:close/>
                </a:path>
              </a:pathLst>
            </a:custGeom>
            <a:solidFill>
              <a:srgbClr val="373436"/>
            </a:solidFill>
          </p:spPr>
          <p:txBody>
            <a:bodyPr wrap="square" lIns="0" tIns="0" rIns="0" bIns="0" rtlCol="0"/>
            <a:lstStyle/>
            <a:p>
              <a:endParaRPr/>
            </a:p>
          </p:txBody>
        </p:sp>
        <p:sp>
          <p:nvSpPr>
            <p:cNvPr id="8" name="object 8"/>
            <p:cNvSpPr/>
            <p:nvPr/>
          </p:nvSpPr>
          <p:spPr>
            <a:xfrm>
              <a:off x="10651685" y="6929957"/>
              <a:ext cx="514350" cy="478155"/>
            </a:xfrm>
            <a:custGeom>
              <a:avLst/>
              <a:gdLst/>
              <a:ahLst/>
              <a:cxnLst/>
              <a:rect l="l" t="t" r="r" b="b"/>
              <a:pathLst>
                <a:path w="514350" h="478154">
                  <a:moveTo>
                    <a:pt x="211021" y="477890"/>
                  </a:moveTo>
                  <a:lnTo>
                    <a:pt x="163232" y="473795"/>
                  </a:lnTo>
                  <a:lnTo>
                    <a:pt x="119267" y="462523"/>
                  </a:lnTo>
                  <a:lnTo>
                    <a:pt x="80356" y="444499"/>
                  </a:lnTo>
                  <a:lnTo>
                    <a:pt x="47728" y="420149"/>
                  </a:lnTo>
                  <a:lnTo>
                    <a:pt x="22610" y="389895"/>
                  </a:lnTo>
                  <a:lnTo>
                    <a:pt x="6232" y="354164"/>
                  </a:lnTo>
                  <a:lnTo>
                    <a:pt x="0" y="314621"/>
                  </a:lnTo>
                  <a:lnTo>
                    <a:pt x="4484" y="274748"/>
                  </a:lnTo>
                  <a:lnTo>
                    <a:pt x="18861" y="235658"/>
                  </a:lnTo>
                  <a:lnTo>
                    <a:pt x="42307" y="198464"/>
                  </a:lnTo>
                  <a:lnTo>
                    <a:pt x="73997" y="164280"/>
                  </a:lnTo>
                  <a:lnTo>
                    <a:pt x="113107" y="134217"/>
                  </a:lnTo>
                  <a:lnTo>
                    <a:pt x="158811" y="109389"/>
                  </a:lnTo>
                  <a:lnTo>
                    <a:pt x="167054" y="89065"/>
                  </a:lnTo>
                  <a:lnTo>
                    <a:pt x="195138" y="50405"/>
                  </a:lnTo>
                  <a:lnTo>
                    <a:pt x="258435" y="9006"/>
                  </a:lnTo>
                  <a:lnTo>
                    <a:pt x="302554" y="0"/>
                  </a:lnTo>
                  <a:lnTo>
                    <a:pt x="341812" y="6512"/>
                  </a:lnTo>
                  <a:lnTo>
                    <a:pt x="371185" y="28682"/>
                  </a:lnTo>
                  <a:lnTo>
                    <a:pt x="379161" y="42194"/>
                  </a:lnTo>
                  <a:lnTo>
                    <a:pt x="383740" y="57253"/>
                  </a:lnTo>
                  <a:lnTo>
                    <a:pt x="385061" y="73417"/>
                  </a:lnTo>
                  <a:lnTo>
                    <a:pt x="383261" y="90243"/>
                  </a:lnTo>
                  <a:lnTo>
                    <a:pt x="426087" y="107769"/>
                  </a:lnTo>
                  <a:lnTo>
                    <a:pt x="462091" y="132586"/>
                  </a:lnTo>
                  <a:lnTo>
                    <a:pt x="489757" y="164140"/>
                  </a:lnTo>
                  <a:lnTo>
                    <a:pt x="507563" y="201879"/>
                  </a:lnTo>
                  <a:lnTo>
                    <a:pt x="513852" y="240627"/>
                  </a:lnTo>
                  <a:lnTo>
                    <a:pt x="509828" y="279729"/>
                  </a:lnTo>
                  <a:lnTo>
                    <a:pt x="496276" y="318135"/>
                  </a:lnTo>
                  <a:lnTo>
                    <a:pt x="473984" y="354790"/>
                  </a:lnTo>
                  <a:lnTo>
                    <a:pt x="443739" y="388642"/>
                  </a:lnTo>
                  <a:lnTo>
                    <a:pt x="406329" y="418639"/>
                  </a:lnTo>
                  <a:lnTo>
                    <a:pt x="362539" y="443727"/>
                  </a:lnTo>
                  <a:lnTo>
                    <a:pt x="313158" y="462854"/>
                  </a:lnTo>
                  <a:lnTo>
                    <a:pt x="261406" y="474385"/>
                  </a:lnTo>
                  <a:lnTo>
                    <a:pt x="211021" y="477890"/>
                  </a:lnTo>
                  <a:close/>
                </a:path>
              </a:pathLst>
            </a:custGeom>
            <a:solidFill>
              <a:srgbClr val="ECBD99"/>
            </a:solidFill>
          </p:spPr>
          <p:txBody>
            <a:bodyPr wrap="square" lIns="0" tIns="0" rIns="0" bIns="0" rtlCol="0"/>
            <a:lstStyle/>
            <a:p>
              <a:endParaRPr/>
            </a:p>
          </p:txBody>
        </p:sp>
        <p:sp>
          <p:nvSpPr>
            <p:cNvPr id="9" name="object 9"/>
            <p:cNvSpPr/>
            <p:nvPr/>
          </p:nvSpPr>
          <p:spPr>
            <a:xfrm>
              <a:off x="7800155" y="8231702"/>
              <a:ext cx="131960" cy="1319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800155" y="8420216"/>
              <a:ext cx="131960" cy="131960"/>
            </a:xfrm>
            <a:prstGeom prst="rect">
              <a:avLst/>
            </a:prstGeom>
            <a:blipFill>
              <a:blip r:embed="rId4" cstate="print"/>
              <a:stretch>
                <a:fillRect/>
              </a:stretch>
            </a:blipFill>
          </p:spPr>
          <p:txBody>
            <a:bodyPr wrap="square" lIns="0" tIns="0" rIns="0" bIns="0" rtlCol="0"/>
            <a:lstStyle/>
            <a:p>
              <a:endParaRPr/>
            </a:p>
          </p:txBody>
        </p:sp>
      </p:grpSp>
      <p:sp>
        <p:nvSpPr>
          <p:cNvPr id="11" name="object 11"/>
          <p:cNvSpPr/>
          <p:nvPr/>
        </p:nvSpPr>
        <p:spPr>
          <a:xfrm>
            <a:off x="7110383" y="12569714"/>
            <a:ext cx="603250" cy="433705"/>
          </a:xfrm>
          <a:custGeom>
            <a:avLst/>
            <a:gdLst/>
            <a:ahLst/>
            <a:cxnLst/>
            <a:rect l="l" t="t" r="r" b="b"/>
            <a:pathLst>
              <a:path w="603250" h="433704">
                <a:moveTo>
                  <a:pt x="305490" y="433283"/>
                </a:moveTo>
                <a:lnTo>
                  <a:pt x="241853" y="432016"/>
                </a:lnTo>
                <a:lnTo>
                  <a:pt x="183079" y="427433"/>
                </a:lnTo>
                <a:lnTo>
                  <a:pt x="133937" y="419267"/>
                </a:lnTo>
                <a:lnTo>
                  <a:pt x="70830" y="386918"/>
                </a:lnTo>
                <a:lnTo>
                  <a:pt x="26011" y="325290"/>
                </a:lnTo>
                <a:lnTo>
                  <a:pt x="11082" y="286772"/>
                </a:lnTo>
                <a:lnTo>
                  <a:pt x="2157" y="244967"/>
                </a:lnTo>
                <a:lnTo>
                  <a:pt x="0" y="201263"/>
                </a:lnTo>
                <a:lnTo>
                  <a:pt x="5374" y="157049"/>
                </a:lnTo>
                <a:lnTo>
                  <a:pt x="19043" y="113710"/>
                </a:lnTo>
                <a:lnTo>
                  <a:pt x="41770" y="72636"/>
                </a:lnTo>
                <a:lnTo>
                  <a:pt x="74319" y="35213"/>
                </a:lnTo>
                <a:lnTo>
                  <a:pt x="117454" y="2829"/>
                </a:lnTo>
                <a:lnTo>
                  <a:pt x="130434" y="0"/>
                </a:lnTo>
                <a:lnTo>
                  <a:pt x="139168" y="8858"/>
                </a:lnTo>
                <a:lnTo>
                  <a:pt x="147391" y="25932"/>
                </a:lnTo>
                <a:lnTo>
                  <a:pt x="158839" y="47748"/>
                </a:lnTo>
                <a:lnTo>
                  <a:pt x="177245" y="70835"/>
                </a:lnTo>
                <a:lnTo>
                  <a:pt x="206345" y="91720"/>
                </a:lnTo>
                <a:lnTo>
                  <a:pt x="249873" y="106930"/>
                </a:lnTo>
                <a:lnTo>
                  <a:pt x="311565" y="112992"/>
                </a:lnTo>
                <a:lnTo>
                  <a:pt x="377470" y="106715"/>
                </a:lnTo>
                <a:lnTo>
                  <a:pt x="424857" y="90219"/>
                </a:lnTo>
                <a:lnTo>
                  <a:pt x="457354" y="68149"/>
                </a:lnTo>
                <a:lnTo>
                  <a:pt x="478586" y="45147"/>
                </a:lnTo>
                <a:lnTo>
                  <a:pt x="492183" y="25854"/>
                </a:lnTo>
                <a:lnTo>
                  <a:pt x="501771" y="14913"/>
                </a:lnTo>
                <a:lnTo>
                  <a:pt x="546546" y="59551"/>
                </a:lnTo>
                <a:lnTo>
                  <a:pt x="573122" y="105513"/>
                </a:lnTo>
                <a:lnTo>
                  <a:pt x="591133" y="153316"/>
                </a:lnTo>
                <a:lnTo>
                  <a:pt x="601008" y="201424"/>
                </a:lnTo>
                <a:lnTo>
                  <a:pt x="603173" y="248303"/>
                </a:lnTo>
                <a:lnTo>
                  <a:pt x="598057" y="292415"/>
                </a:lnTo>
                <a:lnTo>
                  <a:pt x="586088" y="332227"/>
                </a:lnTo>
                <a:lnTo>
                  <a:pt x="567692" y="366200"/>
                </a:lnTo>
                <a:lnTo>
                  <a:pt x="513334" y="410492"/>
                </a:lnTo>
                <a:lnTo>
                  <a:pt x="428286" y="426927"/>
                </a:lnTo>
                <a:lnTo>
                  <a:pt x="369223" y="431498"/>
                </a:lnTo>
                <a:lnTo>
                  <a:pt x="305490" y="433283"/>
                </a:lnTo>
                <a:close/>
              </a:path>
            </a:pathLst>
          </a:custGeom>
          <a:solidFill>
            <a:srgbClr val="322E2E"/>
          </a:solidFill>
        </p:spPr>
        <p:txBody>
          <a:bodyPr wrap="square" lIns="0" tIns="0" rIns="0" bIns="0" rtlCol="0"/>
          <a:lstStyle/>
          <a:p>
            <a:endParaRPr/>
          </a:p>
        </p:txBody>
      </p:sp>
      <p:sp>
        <p:nvSpPr>
          <p:cNvPr id="12" name="object 12"/>
          <p:cNvSpPr/>
          <p:nvPr/>
        </p:nvSpPr>
        <p:spPr>
          <a:xfrm>
            <a:off x="7947293" y="12572544"/>
            <a:ext cx="621665" cy="434975"/>
          </a:xfrm>
          <a:custGeom>
            <a:avLst/>
            <a:gdLst/>
            <a:ahLst/>
            <a:cxnLst/>
            <a:rect l="l" t="t" r="r" b="b"/>
            <a:pathLst>
              <a:path w="621665" h="434975">
                <a:moveTo>
                  <a:pt x="331165" y="434835"/>
                </a:moveTo>
                <a:lnTo>
                  <a:pt x="274082" y="434055"/>
                </a:lnTo>
                <a:lnTo>
                  <a:pt x="218730" y="430801"/>
                </a:lnTo>
                <a:lnTo>
                  <a:pt x="168331" y="425191"/>
                </a:lnTo>
                <a:lnTo>
                  <a:pt x="126107" y="417341"/>
                </a:lnTo>
                <a:lnTo>
                  <a:pt x="65928" y="388393"/>
                </a:lnTo>
                <a:lnTo>
                  <a:pt x="21964" y="327434"/>
                </a:lnTo>
                <a:lnTo>
                  <a:pt x="8303" y="288494"/>
                </a:lnTo>
                <a:lnTo>
                  <a:pt x="823" y="245942"/>
                </a:lnTo>
                <a:lnTo>
                  <a:pt x="0" y="201300"/>
                </a:lnTo>
                <a:lnTo>
                  <a:pt x="6308" y="156090"/>
                </a:lnTo>
                <a:lnTo>
                  <a:pt x="20223" y="111833"/>
                </a:lnTo>
                <a:lnTo>
                  <a:pt x="42220" y="70051"/>
                </a:lnTo>
                <a:lnTo>
                  <a:pt x="72775" y="32266"/>
                </a:lnTo>
                <a:lnTo>
                  <a:pt x="112364" y="0"/>
                </a:lnTo>
                <a:lnTo>
                  <a:pt x="121254" y="1135"/>
                </a:lnTo>
                <a:lnTo>
                  <a:pt x="130247" y="14492"/>
                </a:lnTo>
                <a:lnTo>
                  <a:pt x="143124" y="35305"/>
                </a:lnTo>
                <a:lnTo>
                  <a:pt x="163669" y="58807"/>
                </a:lnTo>
                <a:lnTo>
                  <a:pt x="195663" y="80233"/>
                </a:lnTo>
                <a:lnTo>
                  <a:pt x="242888" y="94817"/>
                </a:lnTo>
                <a:lnTo>
                  <a:pt x="309126" y="97791"/>
                </a:lnTo>
                <a:lnTo>
                  <a:pt x="371993" y="87668"/>
                </a:lnTo>
                <a:lnTo>
                  <a:pt x="418887" y="68637"/>
                </a:lnTo>
                <a:lnTo>
                  <a:pt x="453493" y="45962"/>
                </a:lnTo>
                <a:lnTo>
                  <a:pt x="479493" y="24910"/>
                </a:lnTo>
                <a:lnTo>
                  <a:pt x="500573" y="10748"/>
                </a:lnTo>
                <a:lnTo>
                  <a:pt x="542707" y="24153"/>
                </a:lnTo>
                <a:lnTo>
                  <a:pt x="577543" y="67971"/>
                </a:lnTo>
                <a:lnTo>
                  <a:pt x="601677" y="113803"/>
                </a:lnTo>
                <a:lnTo>
                  <a:pt x="615967" y="160467"/>
                </a:lnTo>
                <a:lnTo>
                  <a:pt x="621271" y="206776"/>
                </a:lnTo>
                <a:lnTo>
                  <a:pt x="618444" y="251549"/>
                </a:lnTo>
                <a:lnTo>
                  <a:pt x="608346" y="293599"/>
                </a:lnTo>
                <a:lnTo>
                  <a:pt x="591831" y="331744"/>
                </a:lnTo>
                <a:lnTo>
                  <a:pt x="569759" y="364799"/>
                </a:lnTo>
                <a:lnTo>
                  <a:pt x="512368" y="410902"/>
                </a:lnTo>
                <a:lnTo>
                  <a:pt x="437636" y="428513"/>
                </a:lnTo>
                <a:lnTo>
                  <a:pt x="386757" y="433027"/>
                </a:lnTo>
                <a:lnTo>
                  <a:pt x="331165" y="434835"/>
                </a:lnTo>
                <a:close/>
              </a:path>
            </a:pathLst>
          </a:custGeom>
          <a:solidFill>
            <a:srgbClr val="322E2E"/>
          </a:solidFill>
        </p:spPr>
        <p:txBody>
          <a:bodyPr wrap="square" lIns="0" tIns="0" rIns="0" bIns="0" rtlCol="0"/>
          <a:lstStyle/>
          <a:p>
            <a:endParaRPr/>
          </a:p>
        </p:txBody>
      </p:sp>
      <p:sp>
        <p:nvSpPr>
          <p:cNvPr id="13" name="object 13"/>
          <p:cNvSpPr/>
          <p:nvPr/>
        </p:nvSpPr>
        <p:spPr>
          <a:xfrm>
            <a:off x="6667006" y="4836477"/>
            <a:ext cx="2367625" cy="58429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164950" y="7023330"/>
            <a:ext cx="3819842" cy="637580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447596" y="6465261"/>
            <a:ext cx="2423795" cy="2923540"/>
          </a:xfrm>
          <a:custGeom>
            <a:avLst/>
            <a:gdLst/>
            <a:ahLst/>
            <a:cxnLst/>
            <a:rect l="l" t="t" r="r" b="b"/>
            <a:pathLst>
              <a:path w="2423795" h="2923540">
                <a:moveTo>
                  <a:pt x="1826234" y="2923448"/>
                </a:moveTo>
                <a:lnTo>
                  <a:pt x="1781807" y="2916880"/>
                </a:lnTo>
                <a:lnTo>
                  <a:pt x="1742323" y="2899626"/>
                </a:lnTo>
                <a:lnTo>
                  <a:pt x="1709301" y="2873369"/>
                </a:lnTo>
                <a:lnTo>
                  <a:pt x="1684259" y="2839795"/>
                </a:lnTo>
                <a:lnTo>
                  <a:pt x="1658058" y="2872559"/>
                </a:lnTo>
                <a:lnTo>
                  <a:pt x="1624207" y="2897785"/>
                </a:lnTo>
                <a:lnTo>
                  <a:pt x="1584226" y="2913898"/>
                </a:lnTo>
                <a:lnTo>
                  <a:pt x="1539633" y="2919324"/>
                </a:lnTo>
                <a:lnTo>
                  <a:pt x="1495372" y="2912591"/>
                </a:lnTo>
                <a:lnTo>
                  <a:pt x="1455943" y="2895281"/>
                </a:lnTo>
                <a:lnTo>
                  <a:pt x="1422866" y="2869080"/>
                </a:lnTo>
                <a:lnTo>
                  <a:pt x="1397658" y="2835671"/>
                </a:lnTo>
                <a:lnTo>
                  <a:pt x="1371461" y="2868307"/>
                </a:lnTo>
                <a:lnTo>
                  <a:pt x="1337643" y="2893514"/>
                </a:lnTo>
                <a:lnTo>
                  <a:pt x="1297749" y="2909609"/>
                </a:lnTo>
                <a:lnTo>
                  <a:pt x="1253327" y="2914906"/>
                </a:lnTo>
                <a:lnTo>
                  <a:pt x="1208895" y="2908338"/>
                </a:lnTo>
                <a:lnTo>
                  <a:pt x="1169379" y="2891084"/>
                </a:lnTo>
                <a:lnTo>
                  <a:pt x="1136269" y="2864827"/>
                </a:lnTo>
                <a:lnTo>
                  <a:pt x="1111057" y="2831253"/>
                </a:lnTo>
                <a:lnTo>
                  <a:pt x="1084985" y="2864017"/>
                </a:lnTo>
                <a:lnTo>
                  <a:pt x="1051152" y="2889243"/>
                </a:lnTo>
                <a:lnTo>
                  <a:pt x="1011190" y="2905356"/>
                </a:lnTo>
                <a:lnTo>
                  <a:pt x="966726" y="2910782"/>
                </a:lnTo>
                <a:lnTo>
                  <a:pt x="922464" y="2904173"/>
                </a:lnTo>
                <a:lnTo>
                  <a:pt x="883036" y="2886850"/>
                </a:lnTo>
                <a:lnTo>
                  <a:pt x="849958" y="2860579"/>
                </a:lnTo>
                <a:lnTo>
                  <a:pt x="824751" y="2827129"/>
                </a:lnTo>
                <a:lnTo>
                  <a:pt x="798549" y="2859889"/>
                </a:lnTo>
                <a:lnTo>
                  <a:pt x="764698" y="2885082"/>
                </a:lnTo>
                <a:lnTo>
                  <a:pt x="724717" y="2901108"/>
                </a:lnTo>
                <a:lnTo>
                  <a:pt x="680125" y="2906364"/>
                </a:lnTo>
                <a:lnTo>
                  <a:pt x="635863" y="2899796"/>
                </a:lnTo>
                <a:lnTo>
                  <a:pt x="596435" y="2882542"/>
                </a:lnTo>
                <a:lnTo>
                  <a:pt x="563357" y="2856285"/>
                </a:lnTo>
                <a:lnTo>
                  <a:pt x="538150" y="2822710"/>
                </a:lnTo>
                <a:lnTo>
                  <a:pt x="511953" y="2855516"/>
                </a:lnTo>
                <a:lnTo>
                  <a:pt x="478134" y="2880811"/>
                </a:lnTo>
                <a:lnTo>
                  <a:pt x="438241" y="2896938"/>
                </a:lnTo>
                <a:lnTo>
                  <a:pt x="393818" y="2902240"/>
                </a:lnTo>
                <a:lnTo>
                  <a:pt x="349965" y="2895844"/>
                </a:lnTo>
                <a:lnTo>
                  <a:pt x="310743" y="2879156"/>
                </a:lnTo>
                <a:lnTo>
                  <a:pt x="277690" y="2853712"/>
                </a:lnTo>
                <a:lnTo>
                  <a:pt x="252345" y="2821052"/>
                </a:lnTo>
                <a:lnTo>
                  <a:pt x="236245" y="2782714"/>
                </a:lnTo>
                <a:lnTo>
                  <a:pt x="230930" y="2740235"/>
                </a:lnTo>
                <a:lnTo>
                  <a:pt x="231224" y="2733755"/>
                </a:lnTo>
                <a:lnTo>
                  <a:pt x="233286" y="2721678"/>
                </a:lnTo>
                <a:lnTo>
                  <a:pt x="230341" y="2721384"/>
                </a:lnTo>
                <a:lnTo>
                  <a:pt x="214334" y="2727224"/>
                </a:lnTo>
                <a:lnTo>
                  <a:pt x="197719" y="2731436"/>
                </a:lnTo>
                <a:lnTo>
                  <a:pt x="180552" y="2733935"/>
                </a:lnTo>
                <a:lnTo>
                  <a:pt x="162888" y="2734639"/>
                </a:lnTo>
                <a:lnTo>
                  <a:pt x="119035" y="2728243"/>
                </a:lnTo>
                <a:lnTo>
                  <a:pt x="79813" y="2711555"/>
                </a:lnTo>
                <a:lnTo>
                  <a:pt x="46760" y="2686111"/>
                </a:lnTo>
                <a:lnTo>
                  <a:pt x="21415" y="2653451"/>
                </a:lnTo>
                <a:lnTo>
                  <a:pt x="5315" y="2615113"/>
                </a:lnTo>
                <a:lnTo>
                  <a:pt x="0" y="2572634"/>
                </a:lnTo>
                <a:lnTo>
                  <a:pt x="8901" y="2523476"/>
                </a:lnTo>
                <a:lnTo>
                  <a:pt x="32106" y="2480917"/>
                </a:lnTo>
                <a:lnTo>
                  <a:pt x="67020" y="2447251"/>
                </a:lnTo>
                <a:lnTo>
                  <a:pt x="111046" y="2424768"/>
                </a:lnTo>
                <a:lnTo>
                  <a:pt x="73758" y="2399777"/>
                </a:lnTo>
                <a:lnTo>
                  <a:pt x="44919" y="2366225"/>
                </a:lnTo>
                <a:lnTo>
                  <a:pt x="26463" y="2325936"/>
                </a:lnTo>
                <a:lnTo>
                  <a:pt x="20324" y="2280731"/>
                </a:lnTo>
                <a:lnTo>
                  <a:pt x="28893" y="2232120"/>
                </a:lnTo>
                <a:lnTo>
                  <a:pt x="51546" y="2189861"/>
                </a:lnTo>
                <a:lnTo>
                  <a:pt x="85687" y="2156218"/>
                </a:lnTo>
                <a:lnTo>
                  <a:pt x="128720" y="2133454"/>
                </a:lnTo>
                <a:lnTo>
                  <a:pt x="86336" y="2109485"/>
                </a:lnTo>
                <a:lnTo>
                  <a:pt x="53203" y="2074912"/>
                </a:lnTo>
                <a:lnTo>
                  <a:pt x="31834" y="2032054"/>
                </a:lnTo>
                <a:lnTo>
                  <a:pt x="24742" y="1983232"/>
                </a:lnTo>
                <a:lnTo>
                  <a:pt x="32704" y="1936402"/>
                </a:lnTo>
                <a:lnTo>
                  <a:pt x="53756" y="1895344"/>
                </a:lnTo>
                <a:lnTo>
                  <a:pt x="85632" y="1862073"/>
                </a:lnTo>
                <a:lnTo>
                  <a:pt x="126069" y="1838606"/>
                </a:lnTo>
                <a:lnTo>
                  <a:pt x="86281" y="1814056"/>
                </a:lnTo>
                <a:lnTo>
                  <a:pt x="55412" y="1779842"/>
                </a:lnTo>
                <a:lnTo>
                  <a:pt x="35645" y="1738117"/>
                </a:lnTo>
                <a:lnTo>
                  <a:pt x="29160" y="1691034"/>
                </a:lnTo>
                <a:lnTo>
                  <a:pt x="38651" y="1639892"/>
                </a:lnTo>
                <a:lnTo>
                  <a:pt x="63770" y="1596040"/>
                </a:lnTo>
                <a:lnTo>
                  <a:pt x="101483" y="1562130"/>
                </a:lnTo>
                <a:lnTo>
                  <a:pt x="148749" y="1540811"/>
                </a:lnTo>
                <a:lnTo>
                  <a:pt x="104203" y="1517477"/>
                </a:lnTo>
                <a:lnTo>
                  <a:pt x="69183" y="1482711"/>
                </a:lnTo>
                <a:lnTo>
                  <a:pt x="46479" y="1438997"/>
                </a:lnTo>
                <a:lnTo>
                  <a:pt x="38881" y="1388822"/>
                </a:lnTo>
                <a:lnTo>
                  <a:pt x="46686" y="1342420"/>
                </a:lnTo>
                <a:lnTo>
                  <a:pt x="67305" y="1301707"/>
                </a:lnTo>
                <a:lnTo>
                  <a:pt x="98528" y="1268616"/>
                </a:lnTo>
                <a:lnTo>
                  <a:pt x="138145" y="1245079"/>
                </a:lnTo>
                <a:lnTo>
                  <a:pt x="105385" y="1219683"/>
                </a:lnTo>
                <a:lnTo>
                  <a:pt x="80192" y="1187273"/>
                </a:lnTo>
                <a:lnTo>
                  <a:pt x="64166" y="1149230"/>
                </a:lnTo>
                <a:lnTo>
                  <a:pt x="58910" y="1106933"/>
                </a:lnTo>
                <a:lnTo>
                  <a:pt x="67310" y="1059128"/>
                </a:lnTo>
                <a:lnTo>
                  <a:pt x="89213" y="1017426"/>
                </a:lnTo>
                <a:lnTo>
                  <a:pt x="122327" y="983953"/>
                </a:lnTo>
                <a:lnTo>
                  <a:pt x="164361" y="960835"/>
                </a:lnTo>
                <a:lnTo>
                  <a:pt x="133327" y="935485"/>
                </a:lnTo>
                <a:lnTo>
                  <a:pt x="109610" y="903618"/>
                </a:lnTo>
                <a:lnTo>
                  <a:pt x="94565" y="866559"/>
                </a:lnTo>
                <a:lnTo>
                  <a:pt x="89544" y="825634"/>
                </a:lnTo>
                <a:lnTo>
                  <a:pt x="96129" y="783219"/>
                </a:lnTo>
                <a:lnTo>
                  <a:pt x="113359" y="745319"/>
                </a:lnTo>
                <a:lnTo>
                  <a:pt x="139655" y="713409"/>
                </a:lnTo>
                <a:lnTo>
                  <a:pt x="173437" y="688961"/>
                </a:lnTo>
                <a:lnTo>
                  <a:pt x="213127" y="673448"/>
                </a:lnTo>
                <a:lnTo>
                  <a:pt x="257145" y="668343"/>
                </a:lnTo>
                <a:lnTo>
                  <a:pt x="269516" y="669815"/>
                </a:lnTo>
                <a:lnTo>
                  <a:pt x="246974" y="645252"/>
                </a:lnTo>
                <a:lnTo>
                  <a:pt x="229899" y="616685"/>
                </a:lnTo>
                <a:lnTo>
                  <a:pt x="219231" y="584859"/>
                </a:lnTo>
                <a:lnTo>
                  <a:pt x="215908" y="550521"/>
                </a:lnTo>
                <a:lnTo>
                  <a:pt x="222389" y="508209"/>
                </a:lnTo>
                <a:lnTo>
                  <a:pt x="239581" y="470348"/>
                </a:lnTo>
                <a:lnTo>
                  <a:pt x="265871" y="438443"/>
                </a:lnTo>
                <a:lnTo>
                  <a:pt x="299648" y="414001"/>
                </a:lnTo>
                <a:lnTo>
                  <a:pt x="339300" y="398526"/>
                </a:lnTo>
                <a:lnTo>
                  <a:pt x="383214" y="393524"/>
                </a:lnTo>
                <a:lnTo>
                  <a:pt x="398453" y="394490"/>
                </a:lnTo>
                <a:lnTo>
                  <a:pt x="413222" y="396837"/>
                </a:lnTo>
                <a:lnTo>
                  <a:pt x="427494" y="400400"/>
                </a:lnTo>
                <a:lnTo>
                  <a:pt x="441241" y="405011"/>
                </a:lnTo>
                <a:lnTo>
                  <a:pt x="430196" y="385170"/>
                </a:lnTo>
                <a:lnTo>
                  <a:pt x="422022" y="363811"/>
                </a:lnTo>
                <a:lnTo>
                  <a:pt x="417051" y="341180"/>
                </a:lnTo>
                <a:lnTo>
                  <a:pt x="415615" y="317529"/>
                </a:lnTo>
                <a:lnTo>
                  <a:pt x="422098" y="275217"/>
                </a:lnTo>
                <a:lnTo>
                  <a:pt x="439300" y="237355"/>
                </a:lnTo>
                <a:lnTo>
                  <a:pt x="465616" y="205451"/>
                </a:lnTo>
                <a:lnTo>
                  <a:pt x="499443" y="181008"/>
                </a:lnTo>
                <a:lnTo>
                  <a:pt x="539178" y="165533"/>
                </a:lnTo>
                <a:lnTo>
                  <a:pt x="583216" y="160531"/>
                </a:lnTo>
                <a:lnTo>
                  <a:pt x="615042" y="164020"/>
                </a:lnTo>
                <a:lnTo>
                  <a:pt x="644741" y="173197"/>
                </a:lnTo>
                <a:lnTo>
                  <a:pt x="671734" y="187456"/>
                </a:lnTo>
                <a:lnTo>
                  <a:pt x="695441" y="206187"/>
                </a:lnTo>
                <a:lnTo>
                  <a:pt x="693380" y="190870"/>
                </a:lnTo>
                <a:lnTo>
                  <a:pt x="693380" y="183212"/>
                </a:lnTo>
                <a:lnTo>
                  <a:pt x="699965" y="140900"/>
                </a:lnTo>
                <a:lnTo>
                  <a:pt x="717195" y="103039"/>
                </a:lnTo>
                <a:lnTo>
                  <a:pt x="743491" y="71134"/>
                </a:lnTo>
                <a:lnTo>
                  <a:pt x="777273" y="46692"/>
                </a:lnTo>
                <a:lnTo>
                  <a:pt x="816963" y="31217"/>
                </a:lnTo>
                <a:lnTo>
                  <a:pt x="860981" y="26215"/>
                </a:lnTo>
                <a:lnTo>
                  <a:pt x="912427" y="35056"/>
                </a:lnTo>
                <a:lnTo>
                  <a:pt x="956858" y="58063"/>
                </a:lnTo>
                <a:lnTo>
                  <a:pt x="991790" y="92614"/>
                </a:lnTo>
                <a:lnTo>
                  <a:pt x="1014738" y="136083"/>
                </a:lnTo>
                <a:lnTo>
                  <a:pt x="1028500" y="91957"/>
                </a:lnTo>
                <a:lnTo>
                  <a:pt x="1053925" y="54249"/>
                </a:lnTo>
                <a:lnTo>
                  <a:pt x="1088966" y="24997"/>
                </a:lnTo>
                <a:lnTo>
                  <a:pt x="1131570" y="6235"/>
                </a:lnTo>
                <a:lnTo>
                  <a:pt x="1179688" y="0"/>
                </a:lnTo>
                <a:lnTo>
                  <a:pt x="1229951" y="8431"/>
                </a:lnTo>
                <a:lnTo>
                  <a:pt x="1273614" y="30339"/>
                </a:lnTo>
                <a:lnTo>
                  <a:pt x="1308385" y="63292"/>
                </a:lnTo>
                <a:lnTo>
                  <a:pt x="1331973" y="104861"/>
                </a:lnTo>
                <a:lnTo>
                  <a:pt x="1358050" y="71884"/>
                </a:lnTo>
                <a:lnTo>
                  <a:pt x="1391914" y="46502"/>
                </a:lnTo>
                <a:lnTo>
                  <a:pt x="1431965" y="30343"/>
                </a:lnTo>
                <a:lnTo>
                  <a:pt x="1476599" y="25037"/>
                </a:lnTo>
                <a:lnTo>
                  <a:pt x="1527580" y="33586"/>
                </a:lnTo>
                <a:lnTo>
                  <a:pt x="1571775" y="56104"/>
                </a:lnTo>
                <a:lnTo>
                  <a:pt x="1606709" y="90018"/>
                </a:lnTo>
                <a:lnTo>
                  <a:pt x="1629908" y="132754"/>
                </a:lnTo>
                <a:lnTo>
                  <a:pt x="1638898" y="181739"/>
                </a:lnTo>
                <a:lnTo>
                  <a:pt x="1663470" y="162731"/>
                </a:lnTo>
                <a:lnTo>
                  <a:pt x="1691660" y="148528"/>
                </a:lnTo>
                <a:lnTo>
                  <a:pt x="1722777" y="139738"/>
                </a:lnTo>
                <a:lnTo>
                  <a:pt x="1756130" y="136967"/>
                </a:lnTo>
                <a:lnTo>
                  <a:pt x="1799880" y="143363"/>
                </a:lnTo>
                <a:lnTo>
                  <a:pt x="1839064" y="160051"/>
                </a:lnTo>
                <a:lnTo>
                  <a:pt x="1872111" y="185495"/>
                </a:lnTo>
                <a:lnTo>
                  <a:pt x="1897451" y="218155"/>
                </a:lnTo>
                <a:lnTo>
                  <a:pt x="1913512" y="256493"/>
                </a:lnTo>
                <a:lnTo>
                  <a:pt x="1918724" y="298972"/>
                </a:lnTo>
                <a:lnTo>
                  <a:pt x="1918094" y="311007"/>
                </a:lnTo>
                <a:lnTo>
                  <a:pt x="1916331" y="322794"/>
                </a:lnTo>
                <a:lnTo>
                  <a:pt x="1913629" y="334304"/>
                </a:lnTo>
                <a:lnTo>
                  <a:pt x="1910182" y="345511"/>
                </a:lnTo>
                <a:lnTo>
                  <a:pt x="1924592" y="340955"/>
                </a:lnTo>
                <a:lnTo>
                  <a:pt x="1939527" y="337558"/>
                </a:lnTo>
                <a:lnTo>
                  <a:pt x="1954959" y="335487"/>
                </a:lnTo>
                <a:lnTo>
                  <a:pt x="1970860" y="334907"/>
                </a:lnTo>
                <a:lnTo>
                  <a:pt x="2014589" y="341201"/>
                </a:lnTo>
                <a:lnTo>
                  <a:pt x="2053728" y="357861"/>
                </a:lnTo>
                <a:lnTo>
                  <a:pt x="2086730" y="383325"/>
                </a:lnTo>
                <a:lnTo>
                  <a:pt x="2112050" y="416030"/>
                </a:lnTo>
                <a:lnTo>
                  <a:pt x="2128140" y="454413"/>
                </a:lnTo>
                <a:lnTo>
                  <a:pt x="2133454" y="496912"/>
                </a:lnTo>
                <a:lnTo>
                  <a:pt x="2131176" y="520992"/>
                </a:lnTo>
                <a:lnTo>
                  <a:pt x="2125391" y="543967"/>
                </a:lnTo>
                <a:lnTo>
                  <a:pt x="2116347" y="565506"/>
                </a:lnTo>
                <a:lnTo>
                  <a:pt x="2104293" y="585278"/>
                </a:lnTo>
                <a:lnTo>
                  <a:pt x="2118726" y="583216"/>
                </a:lnTo>
                <a:lnTo>
                  <a:pt x="2126090" y="583216"/>
                </a:lnTo>
                <a:lnTo>
                  <a:pt x="2169943" y="589633"/>
                </a:lnTo>
                <a:lnTo>
                  <a:pt x="2209165" y="606366"/>
                </a:lnTo>
                <a:lnTo>
                  <a:pt x="2242218" y="631855"/>
                </a:lnTo>
                <a:lnTo>
                  <a:pt x="2267563" y="664535"/>
                </a:lnTo>
                <a:lnTo>
                  <a:pt x="2283663" y="702845"/>
                </a:lnTo>
                <a:lnTo>
                  <a:pt x="2288979" y="745221"/>
                </a:lnTo>
                <a:lnTo>
                  <a:pt x="2284017" y="781433"/>
                </a:lnTo>
                <a:lnTo>
                  <a:pt x="2271158" y="814441"/>
                </a:lnTo>
                <a:lnTo>
                  <a:pt x="2251451" y="843473"/>
                </a:lnTo>
                <a:lnTo>
                  <a:pt x="2225944" y="867756"/>
                </a:lnTo>
                <a:lnTo>
                  <a:pt x="2233308" y="866872"/>
                </a:lnTo>
                <a:lnTo>
                  <a:pt x="2277161" y="873268"/>
                </a:lnTo>
                <a:lnTo>
                  <a:pt x="2316383" y="889956"/>
                </a:lnTo>
                <a:lnTo>
                  <a:pt x="2349436" y="915400"/>
                </a:lnTo>
                <a:lnTo>
                  <a:pt x="2374781" y="948060"/>
                </a:lnTo>
                <a:lnTo>
                  <a:pt x="2390881" y="986398"/>
                </a:lnTo>
                <a:lnTo>
                  <a:pt x="2396196" y="1028877"/>
                </a:lnTo>
                <a:lnTo>
                  <a:pt x="2387217" y="1078629"/>
                </a:lnTo>
                <a:lnTo>
                  <a:pt x="2363464" y="1121587"/>
                </a:lnTo>
                <a:lnTo>
                  <a:pt x="2327726" y="1155378"/>
                </a:lnTo>
                <a:lnTo>
                  <a:pt x="2282793" y="1177626"/>
                </a:lnTo>
                <a:lnTo>
                  <a:pt x="2328425" y="1190862"/>
                </a:lnTo>
                <a:lnTo>
                  <a:pt x="2367412" y="1215438"/>
                </a:lnTo>
                <a:lnTo>
                  <a:pt x="2397634" y="1249330"/>
                </a:lnTo>
                <a:lnTo>
                  <a:pt x="2416968" y="1290518"/>
                </a:lnTo>
                <a:lnTo>
                  <a:pt x="2423295" y="1336980"/>
                </a:lnTo>
                <a:lnTo>
                  <a:pt x="2413805" y="1388288"/>
                </a:lnTo>
                <a:lnTo>
                  <a:pt x="2388685" y="1432195"/>
                </a:lnTo>
                <a:lnTo>
                  <a:pt x="2350973" y="1466050"/>
                </a:lnTo>
                <a:lnTo>
                  <a:pt x="2303706" y="1487203"/>
                </a:lnTo>
                <a:lnTo>
                  <a:pt x="2348377" y="1510583"/>
                </a:lnTo>
                <a:lnTo>
                  <a:pt x="2383383" y="1545451"/>
                </a:lnTo>
                <a:lnTo>
                  <a:pt x="2406018" y="1589266"/>
                </a:lnTo>
                <a:lnTo>
                  <a:pt x="2413575" y="1639487"/>
                </a:lnTo>
                <a:lnTo>
                  <a:pt x="2405654" y="1686317"/>
                </a:lnTo>
                <a:lnTo>
                  <a:pt x="2384672" y="1727375"/>
                </a:lnTo>
                <a:lnTo>
                  <a:pt x="2352809" y="1760645"/>
                </a:lnTo>
                <a:lnTo>
                  <a:pt x="2312248" y="1784113"/>
                </a:lnTo>
                <a:lnTo>
                  <a:pt x="2352041" y="1808662"/>
                </a:lnTo>
                <a:lnTo>
                  <a:pt x="2382941" y="1842877"/>
                </a:lnTo>
                <a:lnTo>
                  <a:pt x="2402796" y="1884602"/>
                </a:lnTo>
                <a:lnTo>
                  <a:pt x="2409451" y="1931685"/>
                </a:lnTo>
                <a:lnTo>
                  <a:pt x="2400753" y="1980249"/>
                </a:lnTo>
                <a:lnTo>
                  <a:pt x="2378081" y="2022407"/>
                </a:lnTo>
                <a:lnTo>
                  <a:pt x="2343922" y="2055950"/>
                </a:lnTo>
                <a:lnTo>
                  <a:pt x="2300761" y="2078667"/>
                </a:lnTo>
                <a:lnTo>
                  <a:pt x="2343269" y="2102636"/>
                </a:lnTo>
                <a:lnTo>
                  <a:pt x="2376388" y="2137210"/>
                </a:lnTo>
                <a:lnTo>
                  <a:pt x="2397687" y="2180067"/>
                </a:lnTo>
                <a:lnTo>
                  <a:pt x="2404738" y="2228890"/>
                </a:lnTo>
                <a:lnTo>
                  <a:pt x="2396008" y="2278048"/>
                </a:lnTo>
                <a:lnTo>
                  <a:pt x="2372890" y="2320606"/>
                </a:lnTo>
                <a:lnTo>
                  <a:pt x="2338008" y="2354273"/>
                </a:lnTo>
                <a:lnTo>
                  <a:pt x="2293986" y="2376756"/>
                </a:lnTo>
                <a:lnTo>
                  <a:pt x="2331150" y="2401623"/>
                </a:lnTo>
                <a:lnTo>
                  <a:pt x="2360003" y="2435188"/>
                </a:lnTo>
                <a:lnTo>
                  <a:pt x="2378528" y="2475546"/>
                </a:lnTo>
                <a:lnTo>
                  <a:pt x="2384709" y="2520793"/>
                </a:lnTo>
                <a:lnTo>
                  <a:pt x="2377559" y="2565122"/>
                </a:lnTo>
                <a:lnTo>
                  <a:pt x="2358760" y="2604389"/>
                </a:lnTo>
                <a:lnTo>
                  <a:pt x="2330162" y="2636927"/>
                </a:lnTo>
                <a:lnTo>
                  <a:pt x="2293618" y="2661066"/>
                </a:lnTo>
                <a:lnTo>
                  <a:pt x="2250981" y="2675139"/>
                </a:lnTo>
                <a:lnTo>
                  <a:pt x="2259063" y="2692462"/>
                </a:lnTo>
                <a:lnTo>
                  <a:pt x="2265046" y="2710780"/>
                </a:lnTo>
                <a:lnTo>
                  <a:pt x="2268710" y="2729981"/>
                </a:lnTo>
                <a:lnTo>
                  <a:pt x="2269833" y="2749956"/>
                </a:lnTo>
                <a:lnTo>
                  <a:pt x="2263350" y="2792268"/>
                </a:lnTo>
                <a:lnTo>
                  <a:pt x="2246148" y="2830129"/>
                </a:lnTo>
                <a:lnTo>
                  <a:pt x="2219832" y="2862033"/>
                </a:lnTo>
                <a:lnTo>
                  <a:pt x="2186005" y="2886476"/>
                </a:lnTo>
                <a:lnTo>
                  <a:pt x="2146270" y="2901951"/>
                </a:lnTo>
                <a:lnTo>
                  <a:pt x="2102231" y="2906953"/>
                </a:lnTo>
                <a:lnTo>
                  <a:pt x="2063456" y="2901830"/>
                </a:lnTo>
                <a:lnTo>
                  <a:pt x="2028188" y="2888506"/>
                </a:lnTo>
                <a:lnTo>
                  <a:pt x="1997393" y="2868058"/>
                </a:lnTo>
                <a:lnTo>
                  <a:pt x="1972039" y="2841562"/>
                </a:lnTo>
                <a:lnTo>
                  <a:pt x="1946026" y="2875233"/>
                </a:lnTo>
                <a:lnTo>
                  <a:pt x="1911950" y="2901283"/>
                </a:lnTo>
                <a:lnTo>
                  <a:pt x="1871467" y="2917943"/>
                </a:lnTo>
                <a:lnTo>
                  <a:pt x="1826234" y="2923448"/>
                </a:lnTo>
                <a:close/>
              </a:path>
            </a:pathLst>
          </a:custGeom>
          <a:solidFill>
            <a:srgbClr val="3C1316"/>
          </a:solidFill>
        </p:spPr>
        <p:txBody>
          <a:bodyPr wrap="square" lIns="0" tIns="0" rIns="0" bIns="0" rtlCol="0"/>
          <a:lstStyle/>
          <a:p>
            <a:endParaRPr/>
          </a:p>
        </p:txBody>
      </p:sp>
      <p:grpSp>
        <p:nvGrpSpPr>
          <p:cNvPr id="16" name="object 16"/>
          <p:cNvGrpSpPr/>
          <p:nvPr/>
        </p:nvGrpSpPr>
        <p:grpSpPr>
          <a:xfrm>
            <a:off x="10980455" y="11425551"/>
            <a:ext cx="752475" cy="2032635"/>
            <a:chOff x="10980455" y="11425551"/>
            <a:chExt cx="752475" cy="2032635"/>
          </a:xfrm>
        </p:grpSpPr>
        <p:sp>
          <p:nvSpPr>
            <p:cNvPr id="17" name="object 17"/>
            <p:cNvSpPr/>
            <p:nvPr/>
          </p:nvSpPr>
          <p:spPr>
            <a:xfrm>
              <a:off x="10981044" y="11425551"/>
              <a:ext cx="412115" cy="1696085"/>
            </a:xfrm>
            <a:custGeom>
              <a:avLst/>
              <a:gdLst/>
              <a:ahLst/>
              <a:cxnLst/>
              <a:rect l="l" t="t" r="r" b="b"/>
              <a:pathLst>
                <a:path w="412115" h="1696084">
                  <a:moveTo>
                    <a:pt x="411491" y="1695747"/>
                  </a:moveTo>
                  <a:lnTo>
                    <a:pt x="0" y="1695747"/>
                  </a:lnTo>
                  <a:lnTo>
                    <a:pt x="0" y="0"/>
                  </a:lnTo>
                  <a:lnTo>
                    <a:pt x="411491" y="0"/>
                  </a:lnTo>
                  <a:lnTo>
                    <a:pt x="411491" y="1695747"/>
                  </a:lnTo>
                  <a:close/>
                </a:path>
              </a:pathLst>
            </a:custGeom>
            <a:solidFill>
              <a:srgbClr val="D5A272"/>
            </a:solidFill>
          </p:spPr>
          <p:txBody>
            <a:bodyPr wrap="square" lIns="0" tIns="0" rIns="0" bIns="0" rtlCol="0"/>
            <a:lstStyle/>
            <a:p>
              <a:endParaRPr/>
            </a:p>
          </p:txBody>
        </p:sp>
        <p:sp>
          <p:nvSpPr>
            <p:cNvPr id="18" name="object 18"/>
            <p:cNvSpPr/>
            <p:nvPr/>
          </p:nvSpPr>
          <p:spPr>
            <a:xfrm>
              <a:off x="10980455" y="13115996"/>
              <a:ext cx="752475" cy="342265"/>
            </a:xfrm>
            <a:custGeom>
              <a:avLst/>
              <a:gdLst/>
              <a:ahLst/>
              <a:cxnLst/>
              <a:rect l="l" t="t" r="r" b="b"/>
              <a:pathLst>
                <a:path w="752475" h="342265">
                  <a:moveTo>
                    <a:pt x="457928" y="341810"/>
                  </a:moveTo>
                  <a:lnTo>
                    <a:pt x="397750" y="339933"/>
                  </a:lnTo>
                  <a:lnTo>
                    <a:pt x="336778" y="336102"/>
                  </a:lnTo>
                  <a:lnTo>
                    <a:pt x="276955" y="330540"/>
                  </a:lnTo>
                  <a:lnTo>
                    <a:pt x="220228" y="323470"/>
                  </a:lnTo>
                  <a:lnTo>
                    <a:pt x="168542" y="315114"/>
                  </a:lnTo>
                  <a:lnTo>
                    <a:pt x="123841" y="305695"/>
                  </a:lnTo>
                  <a:lnTo>
                    <a:pt x="59666" y="281885"/>
                  </a:lnTo>
                  <a:lnTo>
                    <a:pt x="21750" y="233692"/>
                  </a:lnTo>
                  <a:lnTo>
                    <a:pt x="10704" y="195268"/>
                  </a:lnTo>
                  <a:lnTo>
                    <a:pt x="3909" y="144772"/>
                  </a:lnTo>
                  <a:lnTo>
                    <a:pt x="596" y="80313"/>
                  </a:lnTo>
                  <a:lnTo>
                    <a:pt x="0" y="0"/>
                  </a:lnTo>
                  <a:lnTo>
                    <a:pt x="387338" y="883"/>
                  </a:lnTo>
                  <a:lnTo>
                    <a:pt x="628058" y="37859"/>
                  </a:lnTo>
                  <a:lnTo>
                    <a:pt x="740177" y="81296"/>
                  </a:lnTo>
                  <a:lnTo>
                    <a:pt x="752387" y="159197"/>
                  </a:lnTo>
                  <a:lnTo>
                    <a:pt x="693380" y="299561"/>
                  </a:lnTo>
                  <a:lnTo>
                    <a:pt x="651790" y="325322"/>
                  </a:lnTo>
                  <a:lnTo>
                    <a:pt x="614242" y="333489"/>
                  </a:lnTo>
                  <a:lnTo>
                    <a:pt x="568119" y="338811"/>
                  </a:lnTo>
                  <a:lnTo>
                    <a:pt x="515366" y="341510"/>
                  </a:lnTo>
                  <a:lnTo>
                    <a:pt x="457928" y="341810"/>
                  </a:lnTo>
                  <a:close/>
                </a:path>
              </a:pathLst>
            </a:custGeom>
            <a:solidFill>
              <a:srgbClr val="3C1316"/>
            </a:solidFill>
          </p:spPr>
          <p:txBody>
            <a:bodyPr wrap="square" lIns="0" tIns="0" rIns="0" bIns="0" rtlCol="0"/>
            <a:lstStyle/>
            <a:p>
              <a:endParaRPr/>
            </a:p>
          </p:txBody>
        </p:sp>
        <p:sp>
          <p:nvSpPr>
            <p:cNvPr id="19" name="object 19"/>
            <p:cNvSpPr/>
            <p:nvPr/>
          </p:nvSpPr>
          <p:spPr>
            <a:xfrm>
              <a:off x="10990175" y="13304511"/>
              <a:ext cx="701675" cy="153670"/>
            </a:xfrm>
            <a:custGeom>
              <a:avLst/>
              <a:gdLst/>
              <a:ahLst/>
              <a:cxnLst/>
              <a:rect l="l" t="t" r="r" b="b"/>
              <a:pathLst>
                <a:path w="701675" h="153669">
                  <a:moveTo>
                    <a:pt x="448208" y="153296"/>
                  </a:moveTo>
                  <a:lnTo>
                    <a:pt x="388030" y="151419"/>
                  </a:lnTo>
                  <a:lnTo>
                    <a:pt x="327057" y="147588"/>
                  </a:lnTo>
                  <a:lnTo>
                    <a:pt x="267235" y="142026"/>
                  </a:lnTo>
                  <a:lnTo>
                    <a:pt x="210508" y="134955"/>
                  </a:lnTo>
                  <a:lnTo>
                    <a:pt x="158822" y="126599"/>
                  </a:lnTo>
                  <a:lnTo>
                    <a:pt x="114121" y="117181"/>
                  </a:lnTo>
                  <a:lnTo>
                    <a:pt x="49167" y="92784"/>
                  </a:lnTo>
                  <a:lnTo>
                    <a:pt x="10792" y="41311"/>
                  </a:lnTo>
                  <a:lnTo>
                    <a:pt x="0" y="0"/>
                  </a:lnTo>
                  <a:lnTo>
                    <a:pt x="62588" y="28735"/>
                  </a:lnTo>
                  <a:lnTo>
                    <a:pt x="125326" y="51452"/>
                  </a:lnTo>
                  <a:lnTo>
                    <a:pt x="187659" y="68708"/>
                  </a:lnTo>
                  <a:lnTo>
                    <a:pt x="249028" y="81060"/>
                  </a:lnTo>
                  <a:lnTo>
                    <a:pt x="308878" y="89064"/>
                  </a:lnTo>
                  <a:lnTo>
                    <a:pt x="366651" y="93277"/>
                  </a:lnTo>
                  <a:lnTo>
                    <a:pt x="421791" y="94255"/>
                  </a:lnTo>
                  <a:lnTo>
                    <a:pt x="473742" y="92555"/>
                  </a:lnTo>
                  <a:lnTo>
                    <a:pt x="521947" y="88733"/>
                  </a:lnTo>
                  <a:lnTo>
                    <a:pt x="565849" y="83347"/>
                  </a:lnTo>
                  <a:lnTo>
                    <a:pt x="604891" y="76953"/>
                  </a:lnTo>
                  <a:lnTo>
                    <a:pt x="666171" y="63368"/>
                  </a:lnTo>
                  <a:lnTo>
                    <a:pt x="701333" y="52430"/>
                  </a:lnTo>
                  <a:lnTo>
                    <a:pt x="698944" y="66352"/>
                  </a:lnTo>
                  <a:lnTo>
                    <a:pt x="683659" y="111046"/>
                  </a:lnTo>
                  <a:lnTo>
                    <a:pt x="642070" y="136808"/>
                  </a:lnTo>
                  <a:lnTo>
                    <a:pt x="604522" y="144975"/>
                  </a:lnTo>
                  <a:lnTo>
                    <a:pt x="558399" y="150296"/>
                  </a:lnTo>
                  <a:lnTo>
                    <a:pt x="505646" y="152996"/>
                  </a:lnTo>
                  <a:lnTo>
                    <a:pt x="448208" y="153296"/>
                  </a:lnTo>
                  <a:close/>
                </a:path>
              </a:pathLst>
            </a:custGeom>
            <a:solidFill>
              <a:srgbClr val="2D0D0D"/>
            </a:solidFill>
          </p:spPr>
          <p:txBody>
            <a:bodyPr wrap="square" lIns="0" tIns="0" rIns="0" bIns="0" rtlCol="0"/>
            <a:lstStyle/>
            <a:p>
              <a:endParaRPr/>
            </a:p>
          </p:txBody>
        </p:sp>
        <p:sp>
          <p:nvSpPr>
            <p:cNvPr id="20" name="object 20"/>
            <p:cNvSpPr/>
            <p:nvPr/>
          </p:nvSpPr>
          <p:spPr>
            <a:xfrm>
              <a:off x="10980455" y="13104803"/>
              <a:ext cx="659765" cy="182245"/>
            </a:xfrm>
            <a:custGeom>
              <a:avLst/>
              <a:gdLst/>
              <a:ahLst/>
              <a:cxnLst/>
              <a:rect l="l" t="t" r="r" b="b"/>
              <a:pathLst>
                <a:path w="659765" h="182244">
                  <a:moveTo>
                    <a:pt x="450692" y="181709"/>
                  </a:moveTo>
                  <a:lnTo>
                    <a:pt x="362595" y="179088"/>
                  </a:lnTo>
                  <a:lnTo>
                    <a:pt x="313707" y="175680"/>
                  </a:lnTo>
                  <a:lnTo>
                    <a:pt x="262323" y="166565"/>
                  </a:lnTo>
                  <a:lnTo>
                    <a:pt x="210200" y="152087"/>
                  </a:lnTo>
                  <a:lnTo>
                    <a:pt x="159095" y="132586"/>
                  </a:lnTo>
                  <a:lnTo>
                    <a:pt x="110766" y="108404"/>
                  </a:lnTo>
                  <a:lnTo>
                    <a:pt x="66969" y="79883"/>
                  </a:lnTo>
                  <a:lnTo>
                    <a:pt x="29461" y="47366"/>
                  </a:lnTo>
                  <a:lnTo>
                    <a:pt x="0" y="11193"/>
                  </a:lnTo>
                  <a:lnTo>
                    <a:pt x="411786" y="0"/>
                  </a:lnTo>
                  <a:lnTo>
                    <a:pt x="437481" y="7073"/>
                  </a:lnTo>
                  <a:lnTo>
                    <a:pt x="500925" y="28976"/>
                  </a:lnTo>
                  <a:lnTo>
                    <a:pt x="581656" y="66730"/>
                  </a:lnTo>
                  <a:lnTo>
                    <a:pt x="659211" y="121356"/>
                  </a:lnTo>
                  <a:lnTo>
                    <a:pt x="626040" y="149008"/>
                  </a:lnTo>
                  <a:lnTo>
                    <a:pt x="586804" y="166885"/>
                  </a:lnTo>
                  <a:lnTo>
                    <a:pt x="543302" y="176972"/>
                  </a:lnTo>
                  <a:lnTo>
                    <a:pt x="497332" y="181252"/>
                  </a:lnTo>
                  <a:lnTo>
                    <a:pt x="450692" y="181709"/>
                  </a:lnTo>
                  <a:close/>
                </a:path>
              </a:pathLst>
            </a:custGeom>
            <a:solidFill>
              <a:srgbClr val="D5A272"/>
            </a:solidFill>
          </p:spPr>
          <p:txBody>
            <a:bodyPr wrap="square" lIns="0" tIns="0" rIns="0" bIns="0" rtlCol="0"/>
            <a:lstStyle/>
            <a:p>
              <a:endParaRPr/>
            </a:p>
          </p:txBody>
        </p:sp>
      </p:grpSp>
      <p:grpSp>
        <p:nvGrpSpPr>
          <p:cNvPr id="21" name="object 21"/>
          <p:cNvGrpSpPr/>
          <p:nvPr/>
        </p:nvGrpSpPr>
        <p:grpSpPr>
          <a:xfrm>
            <a:off x="7570992" y="6700550"/>
            <a:ext cx="4946015" cy="6934834"/>
            <a:chOff x="7570992" y="6700550"/>
            <a:chExt cx="4946015" cy="6934834"/>
          </a:xfrm>
        </p:grpSpPr>
        <p:sp>
          <p:nvSpPr>
            <p:cNvPr id="22" name="object 22"/>
            <p:cNvSpPr/>
            <p:nvPr/>
          </p:nvSpPr>
          <p:spPr>
            <a:xfrm>
              <a:off x="10021976" y="11425551"/>
              <a:ext cx="412115" cy="1696085"/>
            </a:xfrm>
            <a:custGeom>
              <a:avLst/>
              <a:gdLst/>
              <a:ahLst/>
              <a:cxnLst/>
              <a:rect l="l" t="t" r="r" b="b"/>
              <a:pathLst>
                <a:path w="412115" h="1696084">
                  <a:moveTo>
                    <a:pt x="411491" y="1695747"/>
                  </a:moveTo>
                  <a:lnTo>
                    <a:pt x="0" y="1695747"/>
                  </a:lnTo>
                  <a:lnTo>
                    <a:pt x="0" y="0"/>
                  </a:lnTo>
                  <a:lnTo>
                    <a:pt x="411491" y="0"/>
                  </a:lnTo>
                  <a:lnTo>
                    <a:pt x="411491" y="1695747"/>
                  </a:lnTo>
                  <a:close/>
                </a:path>
              </a:pathLst>
            </a:custGeom>
            <a:solidFill>
              <a:srgbClr val="D5A272"/>
            </a:solidFill>
          </p:spPr>
          <p:txBody>
            <a:bodyPr wrap="square" lIns="0" tIns="0" rIns="0" bIns="0" rtlCol="0"/>
            <a:lstStyle/>
            <a:p>
              <a:endParaRPr/>
            </a:p>
          </p:txBody>
        </p:sp>
        <p:sp>
          <p:nvSpPr>
            <p:cNvPr id="23" name="object 23"/>
            <p:cNvSpPr/>
            <p:nvPr/>
          </p:nvSpPr>
          <p:spPr>
            <a:xfrm>
              <a:off x="9676464" y="8847909"/>
              <a:ext cx="1963420" cy="2987675"/>
            </a:xfrm>
            <a:custGeom>
              <a:avLst/>
              <a:gdLst/>
              <a:ahLst/>
              <a:cxnLst/>
              <a:rect l="l" t="t" r="r" b="b"/>
              <a:pathLst>
                <a:path w="1963420" h="2987675">
                  <a:moveTo>
                    <a:pt x="0" y="2987366"/>
                  </a:moveTo>
                  <a:lnTo>
                    <a:pt x="273640" y="1472475"/>
                  </a:lnTo>
                  <a:lnTo>
                    <a:pt x="296615" y="0"/>
                  </a:lnTo>
                  <a:lnTo>
                    <a:pt x="1604435" y="5891"/>
                  </a:lnTo>
                  <a:lnTo>
                    <a:pt x="1650386" y="1438896"/>
                  </a:lnTo>
                  <a:lnTo>
                    <a:pt x="1963202" y="2969987"/>
                  </a:lnTo>
                  <a:lnTo>
                    <a:pt x="0" y="2987366"/>
                  </a:lnTo>
                  <a:close/>
                </a:path>
              </a:pathLst>
            </a:custGeom>
            <a:solidFill>
              <a:srgbClr val="F267B6"/>
            </a:solidFill>
          </p:spPr>
          <p:txBody>
            <a:bodyPr wrap="square" lIns="0" tIns="0" rIns="0" bIns="0" rtlCol="0"/>
            <a:lstStyle/>
            <a:p>
              <a:endParaRPr/>
            </a:p>
          </p:txBody>
        </p:sp>
        <p:sp>
          <p:nvSpPr>
            <p:cNvPr id="24" name="object 24"/>
            <p:cNvSpPr/>
            <p:nvPr/>
          </p:nvSpPr>
          <p:spPr>
            <a:xfrm>
              <a:off x="11297336" y="8907728"/>
              <a:ext cx="1219835" cy="1826260"/>
            </a:xfrm>
            <a:custGeom>
              <a:avLst/>
              <a:gdLst/>
              <a:ahLst/>
              <a:cxnLst/>
              <a:rect l="l" t="t" r="r" b="b"/>
              <a:pathLst>
                <a:path w="1219834" h="1826259">
                  <a:moveTo>
                    <a:pt x="1219276" y="1637334"/>
                  </a:moveTo>
                  <a:lnTo>
                    <a:pt x="1203375" y="1565986"/>
                  </a:lnTo>
                  <a:lnTo>
                    <a:pt x="1175321" y="1532255"/>
                  </a:lnTo>
                  <a:lnTo>
                    <a:pt x="1138720" y="1507807"/>
                  </a:lnTo>
                  <a:lnTo>
                    <a:pt x="1100797" y="1496606"/>
                  </a:lnTo>
                  <a:lnTo>
                    <a:pt x="1066800" y="1456296"/>
                  </a:lnTo>
                  <a:lnTo>
                    <a:pt x="1028382" y="1424901"/>
                  </a:lnTo>
                  <a:lnTo>
                    <a:pt x="987285" y="1403273"/>
                  </a:lnTo>
                  <a:lnTo>
                    <a:pt x="958062" y="1395641"/>
                  </a:lnTo>
                  <a:lnTo>
                    <a:pt x="927519" y="1331899"/>
                  </a:lnTo>
                  <a:lnTo>
                    <a:pt x="873556" y="1209662"/>
                  </a:lnTo>
                  <a:lnTo>
                    <a:pt x="776097" y="977087"/>
                  </a:lnTo>
                  <a:lnTo>
                    <a:pt x="744397" y="904265"/>
                  </a:lnTo>
                  <a:lnTo>
                    <a:pt x="710920" y="830986"/>
                  </a:lnTo>
                  <a:lnTo>
                    <a:pt x="675462" y="758164"/>
                  </a:lnTo>
                  <a:lnTo>
                    <a:pt x="650633" y="710222"/>
                  </a:lnTo>
                  <a:lnTo>
                    <a:pt x="625259" y="662800"/>
                  </a:lnTo>
                  <a:lnTo>
                    <a:pt x="599478" y="616051"/>
                  </a:lnTo>
                  <a:lnTo>
                    <a:pt x="573392" y="570115"/>
                  </a:lnTo>
                  <a:lnTo>
                    <a:pt x="547154" y="525145"/>
                  </a:lnTo>
                  <a:lnTo>
                    <a:pt x="520865" y="481279"/>
                  </a:lnTo>
                  <a:lnTo>
                    <a:pt x="468642" y="397459"/>
                  </a:lnTo>
                  <a:lnTo>
                    <a:pt x="417741" y="319798"/>
                  </a:lnTo>
                  <a:lnTo>
                    <a:pt x="369125" y="249466"/>
                  </a:lnTo>
                  <a:lnTo>
                    <a:pt x="318846" y="180581"/>
                  </a:lnTo>
                  <a:lnTo>
                    <a:pt x="274574" y="123507"/>
                  </a:lnTo>
                  <a:lnTo>
                    <a:pt x="220827" y="57785"/>
                  </a:lnTo>
                  <a:lnTo>
                    <a:pt x="175793" y="16497"/>
                  </a:lnTo>
                  <a:lnTo>
                    <a:pt x="116344" y="0"/>
                  </a:lnTo>
                  <a:lnTo>
                    <a:pt x="84302" y="4394"/>
                  </a:lnTo>
                  <a:lnTo>
                    <a:pt x="42976" y="25539"/>
                  </a:lnTo>
                  <a:lnTo>
                    <a:pt x="14008" y="59740"/>
                  </a:lnTo>
                  <a:lnTo>
                    <a:pt x="0" y="102273"/>
                  </a:lnTo>
                  <a:lnTo>
                    <a:pt x="3594" y="148437"/>
                  </a:lnTo>
                  <a:lnTo>
                    <a:pt x="27736" y="220014"/>
                  </a:lnTo>
                  <a:lnTo>
                    <a:pt x="41694" y="257124"/>
                  </a:lnTo>
                  <a:lnTo>
                    <a:pt x="79146" y="349059"/>
                  </a:lnTo>
                  <a:lnTo>
                    <a:pt x="120269" y="440309"/>
                  </a:lnTo>
                  <a:lnTo>
                    <a:pt x="159118" y="520788"/>
                  </a:lnTo>
                  <a:lnTo>
                    <a:pt x="202882" y="606183"/>
                  </a:lnTo>
                  <a:lnTo>
                    <a:pt x="251066" y="695083"/>
                  </a:lnTo>
                  <a:lnTo>
                    <a:pt x="276644" y="740397"/>
                  </a:lnTo>
                  <a:lnTo>
                    <a:pt x="303123" y="786066"/>
                  </a:lnTo>
                  <a:lnTo>
                    <a:pt x="330454" y="831913"/>
                  </a:lnTo>
                  <a:lnTo>
                    <a:pt x="358571" y="877747"/>
                  </a:lnTo>
                  <a:lnTo>
                    <a:pt x="387388" y="923404"/>
                  </a:lnTo>
                  <a:lnTo>
                    <a:pt x="409702" y="957262"/>
                  </a:lnTo>
                  <a:lnTo>
                    <a:pt x="455536" y="1023861"/>
                  </a:lnTo>
                  <a:lnTo>
                    <a:pt x="525691" y="1120686"/>
                  </a:lnTo>
                  <a:lnTo>
                    <a:pt x="643940" y="1277340"/>
                  </a:lnTo>
                  <a:lnTo>
                    <a:pt x="709002" y="1365288"/>
                  </a:lnTo>
                  <a:lnTo>
                    <a:pt x="771969" y="1453896"/>
                  </a:lnTo>
                  <a:lnTo>
                    <a:pt x="797839" y="1492402"/>
                  </a:lnTo>
                  <a:lnTo>
                    <a:pt x="795058" y="1499489"/>
                  </a:lnTo>
                  <a:lnTo>
                    <a:pt x="788377" y="1543088"/>
                  </a:lnTo>
                  <a:lnTo>
                    <a:pt x="790486" y="1590040"/>
                  </a:lnTo>
                  <a:lnTo>
                    <a:pt x="801662" y="1638630"/>
                  </a:lnTo>
                  <a:lnTo>
                    <a:pt x="822159" y="1687182"/>
                  </a:lnTo>
                  <a:lnTo>
                    <a:pt x="850569" y="1731810"/>
                  </a:lnTo>
                  <a:lnTo>
                    <a:pt x="884288" y="1768716"/>
                  </a:lnTo>
                  <a:lnTo>
                    <a:pt x="921778" y="1797189"/>
                  </a:lnTo>
                  <a:lnTo>
                    <a:pt x="961478" y="1816468"/>
                  </a:lnTo>
                  <a:lnTo>
                    <a:pt x="1001852" y="1825828"/>
                  </a:lnTo>
                  <a:lnTo>
                    <a:pt x="1041349" y="1824507"/>
                  </a:lnTo>
                  <a:lnTo>
                    <a:pt x="1078420" y="1811782"/>
                  </a:lnTo>
                  <a:lnTo>
                    <a:pt x="1130630" y="1761451"/>
                  </a:lnTo>
                  <a:lnTo>
                    <a:pt x="1146098" y="1726412"/>
                  </a:lnTo>
                  <a:lnTo>
                    <a:pt x="1154112" y="1686598"/>
                  </a:lnTo>
                  <a:lnTo>
                    <a:pt x="1168869" y="1685366"/>
                  </a:lnTo>
                  <a:lnTo>
                    <a:pt x="1182471" y="1681632"/>
                  </a:lnTo>
                  <a:lnTo>
                    <a:pt x="1194625" y="1675295"/>
                  </a:lnTo>
                  <a:lnTo>
                    <a:pt x="1205077" y="1666278"/>
                  </a:lnTo>
                  <a:lnTo>
                    <a:pt x="1219276" y="1637334"/>
                  </a:lnTo>
                  <a:close/>
                </a:path>
              </a:pathLst>
            </a:custGeom>
            <a:solidFill>
              <a:srgbClr val="D5A272"/>
            </a:solidFill>
          </p:spPr>
          <p:txBody>
            <a:bodyPr wrap="square" lIns="0" tIns="0" rIns="0" bIns="0" rtlCol="0"/>
            <a:lstStyle/>
            <a:p>
              <a:endParaRPr/>
            </a:p>
          </p:txBody>
        </p:sp>
        <p:sp>
          <p:nvSpPr>
            <p:cNvPr id="25" name="object 25"/>
            <p:cNvSpPr/>
            <p:nvPr/>
          </p:nvSpPr>
          <p:spPr>
            <a:xfrm>
              <a:off x="11161400" y="8801664"/>
              <a:ext cx="596265" cy="638175"/>
            </a:xfrm>
            <a:custGeom>
              <a:avLst/>
              <a:gdLst/>
              <a:ahLst/>
              <a:cxnLst/>
              <a:rect l="l" t="t" r="r" b="b"/>
              <a:pathLst>
                <a:path w="596265" h="638175">
                  <a:moveTo>
                    <a:pt x="206982" y="638003"/>
                  </a:moveTo>
                  <a:lnTo>
                    <a:pt x="175658" y="608998"/>
                  </a:lnTo>
                  <a:lnTo>
                    <a:pt x="145201" y="571025"/>
                  </a:lnTo>
                  <a:lnTo>
                    <a:pt x="116171" y="526071"/>
                  </a:lnTo>
                  <a:lnTo>
                    <a:pt x="89129" y="476120"/>
                  </a:lnTo>
                  <a:lnTo>
                    <a:pt x="64635" y="423162"/>
                  </a:lnTo>
                  <a:lnTo>
                    <a:pt x="43250" y="369180"/>
                  </a:lnTo>
                  <a:lnTo>
                    <a:pt x="25533" y="316163"/>
                  </a:lnTo>
                  <a:lnTo>
                    <a:pt x="12046" y="266096"/>
                  </a:lnTo>
                  <a:lnTo>
                    <a:pt x="3348" y="220966"/>
                  </a:lnTo>
                  <a:lnTo>
                    <a:pt x="0" y="182759"/>
                  </a:lnTo>
                  <a:lnTo>
                    <a:pt x="2561" y="153462"/>
                  </a:lnTo>
                  <a:lnTo>
                    <a:pt x="15379" y="108938"/>
                  </a:lnTo>
                  <a:lnTo>
                    <a:pt x="36398" y="65906"/>
                  </a:lnTo>
                  <a:lnTo>
                    <a:pt x="71280" y="28286"/>
                  </a:lnTo>
                  <a:lnTo>
                    <a:pt x="125685" y="0"/>
                  </a:lnTo>
                  <a:lnTo>
                    <a:pt x="333097" y="20278"/>
                  </a:lnTo>
                  <a:lnTo>
                    <a:pt x="479812" y="168853"/>
                  </a:lnTo>
                  <a:lnTo>
                    <a:pt x="566991" y="337420"/>
                  </a:lnTo>
                  <a:lnTo>
                    <a:pt x="595793" y="417677"/>
                  </a:lnTo>
                  <a:lnTo>
                    <a:pt x="494779" y="524508"/>
                  </a:lnTo>
                  <a:lnTo>
                    <a:pt x="420607" y="583069"/>
                  </a:lnTo>
                  <a:lnTo>
                    <a:pt x="336825" y="614016"/>
                  </a:lnTo>
                  <a:lnTo>
                    <a:pt x="206982" y="638003"/>
                  </a:lnTo>
                  <a:close/>
                </a:path>
              </a:pathLst>
            </a:custGeom>
            <a:solidFill>
              <a:srgbClr val="F267B6"/>
            </a:solidFill>
          </p:spPr>
          <p:txBody>
            <a:bodyPr wrap="square" lIns="0" tIns="0" rIns="0" bIns="0" rtlCol="0"/>
            <a:lstStyle/>
            <a:p>
              <a:endParaRPr/>
            </a:p>
          </p:txBody>
        </p:sp>
        <p:sp>
          <p:nvSpPr>
            <p:cNvPr id="26" name="object 26"/>
            <p:cNvSpPr/>
            <p:nvPr/>
          </p:nvSpPr>
          <p:spPr>
            <a:xfrm>
              <a:off x="11303875" y="9129502"/>
              <a:ext cx="453390" cy="310515"/>
            </a:xfrm>
            <a:custGeom>
              <a:avLst/>
              <a:gdLst/>
              <a:ahLst/>
              <a:cxnLst/>
              <a:rect l="l" t="t" r="r" b="b"/>
              <a:pathLst>
                <a:path w="453390" h="310515">
                  <a:moveTo>
                    <a:pt x="64507" y="310165"/>
                  </a:moveTo>
                  <a:lnTo>
                    <a:pt x="48629" y="296431"/>
                  </a:lnTo>
                  <a:lnTo>
                    <a:pt x="32474" y="279384"/>
                  </a:lnTo>
                  <a:lnTo>
                    <a:pt x="16209" y="259465"/>
                  </a:lnTo>
                  <a:lnTo>
                    <a:pt x="0" y="237115"/>
                  </a:lnTo>
                  <a:lnTo>
                    <a:pt x="50196" y="229760"/>
                  </a:lnTo>
                  <a:lnTo>
                    <a:pt x="99043" y="218252"/>
                  </a:lnTo>
                  <a:lnTo>
                    <a:pt x="146355" y="202785"/>
                  </a:lnTo>
                  <a:lnTo>
                    <a:pt x="191950" y="183554"/>
                  </a:lnTo>
                  <a:lnTo>
                    <a:pt x="235643" y="160752"/>
                  </a:lnTo>
                  <a:lnTo>
                    <a:pt x="277250" y="134575"/>
                  </a:lnTo>
                  <a:lnTo>
                    <a:pt x="316588" y="105217"/>
                  </a:lnTo>
                  <a:lnTo>
                    <a:pt x="353474" y="72872"/>
                  </a:lnTo>
                  <a:lnTo>
                    <a:pt x="387722" y="37735"/>
                  </a:lnTo>
                  <a:lnTo>
                    <a:pt x="419150" y="0"/>
                  </a:lnTo>
                  <a:lnTo>
                    <a:pt x="440431" y="50773"/>
                  </a:lnTo>
                  <a:lnTo>
                    <a:pt x="446322" y="67558"/>
                  </a:lnTo>
                  <a:lnTo>
                    <a:pt x="453318" y="89838"/>
                  </a:lnTo>
                  <a:lnTo>
                    <a:pt x="423508" y="119128"/>
                  </a:lnTo>
                  <a:lnTo>
                    <a:pt x="341424" y="186305"/>
                  </a:lnTo>
                  <a:lnTo>
                    <a:pt x="218085" y="260330"/>
                  </a:lnTo>
                  <a:lnTo>
                    <a:pt x="64507" y="310165"/>
                  </a:lnTo>
                  <a:close/>
                </a:path>
              </a:pathLst>
            </a:custGeom>
            <a:solidFill>
              <a:srgbClr val="3C1316"/>
            </a:solidFill>
          </p:spPr>
          <p:txBody>
            <a:bodyPr wrap="square" lIns="0" tIns="0" rIns="0" bIns="0" rtlCol="0"/>
            <a:lstStyle/>
            <a:p>
              <a:endParaRPr/>
            </a:p>
          </p:txBody>
        </p:sp>
        <p:sp>
          <p:nvSpPr>
            <p:cNvPr id="27" name="object 27"/>
            <p:cNvSpPr/>
            <p:nvPr/>
          </p:nvSpPr>
          <p:spPr>
            <a:xfrm>
              <a:off x="7570992" y="6700550"/>
              <a:ext cx="4170498" cy="6934744"/>
            </a:xfrm>
            <a:prstGeom prst="rect">
              <a:avLst/>
            </a:prstGeom>
            <a:blipFill>
              <a:blip r:embed="rId7" cstate="print"/>
              <a:stretch>
                <a:fillRect/>
              </a:stretch>
            </a:blipFill>
          </p:spPr>
          <p:txBody>
            <a:bodyPr wrap="square" lIns="0" tIns="0" rIns="0" bIns="0" rtlCol="0"/>
            <a:lstStyle/>
            <a:p>
              <a:endParaRPr/>
            </a:p>
          </p:txBody>
        </p:sp>
      </p:grpSp>
      <p:grpSp>
        <p:nvGrpSpPr>
          <p:cNvPr id="28" name="object 28"/>
          <p:cNvGrpSpPr/>
          <p:nvPr/>
        </p:nvGrpSpPr>
        <p:grpSpPr>
          <a:xfrm>
            <a:off x="1968841" y="6552739"/>
            <a:ext cx="2176145" cy="1936114"/>
            <a:chOff x="1968841" y="6552739"/>
            <a:chExt cx="2176145" cy="1936114"/>
          </a:xfrm>
        </p:grpSpPr>
        <p:sp>
          <p:nvSpPr>
            <p:cNvPr id="29" name="object 29"/>
            <p:cNvSpPr/>
            <p:nvPr/>
          </p:nvSpPr>
          <p:spPr>
            <a:xfrm>
              <a:off x="2795637" y="6552739"/>
              <a:ext cx="1349375" cy="1460500"/>
            </a:xfrm>
            <a:custGeom>
              <a:avLst/>
              <a:gdLst/>
              <a:ahLst/>
              <a:cxnLst/>
              <a:rect l="l" t="t" r="r" b="b"/>
              <a:pathLst>
                <a:path w="1349375" h="1460500">
                  <a:moveTo>
                    <a:pt x="611903" y="1460427"/>
                  </a:moveTo>
                  <a:lnTo>
                    <a:pt x="564676" y="1446641"/>
                  </a:lnTo>
                  <a:lnTo>
                    <a:pt x="522846" y="1418788"/>
                  </a:lnTo>
                  <a:lnTo>
                    <a:pt x="490007" y="1377928"/>
                  </a:lnTo>
                  <a:lnTo>
                    <a:pt x="21961" y="564370"/>
                  </a:lnTo>
                  <a:lnTo>
                    <a:pt x="3081" y="515382"/>
                  </a:lnTo>
                  <a:lnTo>
                    <a:pt x="0" y="465206"/>
                  </a:lnTo>
                  <a:lnTo>
                    <a:pt x="11821" y="417463"/>
                  </a:lnTo>
                  <a:lnTo>
                    <a:pt x="37652" y="375770"/>
                  </a:lnTo>
                  <a:lnTo>
                    <a:pt x="76600" y="343749"/>
                  </a:lnTo>
                  <a:lnTo>
                    <a:pt x="640848" y="18856"/>
                  </a:lnTo>
                  <a:lnTo>
                    <a:pt x="688097" y="1326"/>
                  </a:lnTo>
                  <a:lnTo>
                    <a:pt x="737136" y="0"/>
                  </a:lnTo>
                  <a:lnTo>
                    <a:pt x="784368" y="13829"/>
                  </a:lnTo>
                  <a:lnTo>
                    <a:pt x="826196" y="41770"/>
                  </a:lnTo>
                  <a:lnTo>
                    <a:pt x="859024" y="82774"/>
                  </a:lnTo>
                  <a:lnTo>
                    <a:pt x="1327011" y="896332"/>
                  </a:lnTo>
                  <a:lnTo>
                    <a:pt x="1346002" y="945179"/>
                  </a:lnTo>
                  <a:lnTo>
                    <a:pt x="1349143" y="995283"/>
                  </a:lnTo>
                  <a:lnTo>
                    <a:pt x="1337340" y="1043027"/>
                  </a:lnTo>
                  <a:lnTo>
                    <a:pt x="1311497" y="1084790"/>
                  </a:lnTo>
                  <a:lnTo>
                    <a:pt x="1272519" y="1116953"/>
                  </a:lnTo>
                  <a:lnTo>
                    <a:pt x="708183" y="1441551"/>
                  </a:lnTo>
                  <a:lnTo>
                    <a:pt x="660937" y="1459083"/>
                  </a:lnTo>
                  <a:lnTo>
                    <a:pt x="611903" y="1460427"/>
                  </a:lnTo>
                  <a:close/>
                </a:path>
              </a:pathLst>
            </a:custGeom>
            <a:solidFill>
              <a:srgbClr val="EC1834"/>
            </a:solidFill>
          </p:spPr>
          <p:txBody>
            <a:bodyPr wrap="square" lIns="0" tIns="0" rIns="0" bIns="0" rtlCol="0"/>
            <a:lstStyle/>
            <a:p>
              <a:endParaRPr/>
            </a:p>
          </p:txBody>
        </p:sp>
        <p:sp>
          <p:nvSpPr>
            <p:cNvPr id="30" name="object 30"/>
            <p:cNvSpPr/>
            <p:nvPr/>
          </p:nvSpPr>
          <p:spPr>
            <a:xfrm>
              <a:off x="2854959" y="6651240"/>
              <a:ext cx="1189355" cy="1287780"/>
            </a:xfrm>
            <a:custGeom>
              <a:avLst/>
              <a:gdLst/>
              <a:ahLst/>
              <a:cxnLst/>
              <a:rect l="l" t="t" r="r" b="b"/>
              <a:pathLst>
                <a:path w="1189354" h="1287779">
                  <a:moveTo>
                    <a:pt x="539416" y="1287264"/>
                  </a:moveTo>
                  <a:lnTo>
                    <a:pt x="497760" y="1275065"/>
                  </a:lnTo>
                  <a:lnTo>
                    <a:pt x="460880" y="1250438"/>
                  </a:lnTo>
                  <a:lnTo>
                    <a:pt x="431951" y="1214330"/>
                  </a:lnTo>
                  <a:lnTo>
                    <a:pt x="19369" y="497386"/>
                  </a:lnTo>
                  <a:lnTo>
                    <a:pt x="2714" y="454232"/>
                  </a:lnTo>
                  <a:lnTo>
                    <a:pt x="0" y="409976"/>
                  </a:lnTo>
                  <a:lnTo>
                    <a:pt x="10420" y="367827"/>
                  </a:lnTo>
                  <a:lnTo>
                    <a:pt x="33169" y="330993"/>
                  </a:lnTo>
                  <a:lnTo>
                    <a:pt x="67441" y="302686"/>
                  </a:lnTo>
                  <a:lnTo>
                    <a:pt x="564854" y="16674"/>
                  </a:lnTo>
                  <a:lnTo>
                    <a:pt x="606534" y="1175"/>
                  </a:lnTo>
                  <a:lnTo>
                    <a:pt x="649783" y="0"/>
                  </a:lnTo>
                  <a:lnTo>
                    <a:pt x="691416" y="12199"/>
                  </a:lnTo>
                  <a:lnTo>
                    <a:pt x="728253" y="36826"/>
                  </a:lnTo>
                  <a:lnTo>
                    <a:pt x="757109" y="72933"/>
                  </a:lnTo>
                  <a:lnTo>
                    <a:pt x="1169603" y="789878"/>
                  </a:lnTo>
                  <a:lnTo>
                    <a:pt x="1186385" y="833029"/>
                  </a:lnTo>
                  <a:lnTo>
                    <a:pt x="1189199" y="877268"/>
                  </a:lnTo>
                  <a:lnTo>
                    <a:pt x="1178849" y="919373"/>
                  </a:lnTo>
                  <a:lnTo>
                    <a:pt x="1156143" y="956119"/>
                  </a:lnTo>
                  <a:lnTo>
                    <a:pt x="1121885" y="984283"/>
                  </a:lnTo>
                  <a:lnTo>
                    <a:pt x="624354" y="1270590"/>
                  </a:lnTo>
                  <a:lnTo>
                    <a:pt x="582672" y="1286088"/>
                  </a:lnTo>
                  <a:lnTo>
                    <a:pt x="539416" y="1287264"/>
                  </a:lnTo>
                  <a:close/>
                </a:path>
              </a:pathLst>
            </a:custGeom>
            <a:solidFill>
              <a:srgbClr val="FFFFFF"/>
            </a:solidFill>
          </p:spPr>
          <p:txBody>
            <a:bodyPr wrap="square" lIns="0" tIns="0" rIns="0" bIns="0" rtlCol="0"/>
            <a:lstStyle/>
            <a:p>
              <a:endParaRPr/>
            </a:p>
          </p:txBody>
        </p:sp>
        <p:sp>
          <p:nvSpPr>
            <p:cNvPr id="31" name="object 31"/>
            <p:cNvSpPr/>
            <p:nvPr/>
          </p:nvSpPr>
          <p:spPr>
            <a:xfrm>
              <a:off x="2961970" y="6746645"/>
              <a:ext cx="975360" cy="1096645"/>
            </a:xfrm>
            <a:custGeom>
              <a:avLst/>
              <a:gdLst/>
              <a:ahLst/>
              <a:cxnLst/>
              <a:rect l="l" t="t" r="r" b="b"/>
              <a:pathLst>
                <a:path w="975360" h="1096645">
                  <a:moveTo>
                    <a:pt x="565124" y="60388"/>
                  </a:moveTo>
                  <a:lnTo>
                    <a:pt x="556450" y="34378"/>
                  </a:lnTo>
                  <a:lnTo>
                    <a:pt x="538200" y="13639"/>
                  </a:lnTo>
                  <a:lnTo>
                    <a:pt x="514311" y="1905"/>
                  </a:lnTo>
                  <a:lnTo>
                    <a:pt x="487832" y="0"/>
                  </a:lnTo>
                  <a:lnTo>
                    <a:pt x="461759" y="8763"/>
                  </a:lnTo>
                  <a:lnTo>
                    <a:pt x="34175" y="254711"/>
                  </a:lnTo>
                  <a:lnTo>
                    <a:pt x="13500" y="273050"/>
                  </a:lnTo>
                  <a:lnTo>
                    <a:pt x="1841" y="296900"/>
                  </a:lnTo>
                  <a:lnTo>
                    <a:pt x="0" y="323303"/>
                  </a:lnTo>
                  <a:lnTo>
                    <a:pt x="8763" y="349262"/>
                  </a:lnTo>
                  <a:lnTo>
                    <a:pt x="26911" y="370001"/>
                  </a:lnTo>
                  <a:lnTo>
                    <a:pt x="50736" y="381736"/>
                  </a:lnTo>
                  <a:lnTo>
                    <a:pt x="77216" y="383641"/>
                  </a:lnTo>
                  <a:lnTo>
                    <a:pt x="103339" y="374891"/>
                  </a:lnTo>
                  <a:lnTo>
                    <a:pt x="530910" y="128930"/>
                  </a:lnTo>
                  <a:lnTo>
                    <a:pt x="551548" y="110718"/>
                  </a:lnTo>
                  <a:lnTo>
                    <a:pt x="563219" y="86855"/>
                  </a:lnTo>
                  <a:lnTo>
                    <a:pt x="565124" y="60388"/>
                  </a:lnTo>
                  <a:close/>
                </a:path>
                <a:path w="975360" h="1096645">
                  <a:moveTo>
                    <a:pt x="667588" y="238582"/>
                  </a:moveTo>
                  <a:lnTo>
                    <a:pt x="658837" y="212585"/>
                  </a:lnTo>
                  <a:lnTo>
                    <a:pt x="640715" y="191846"/>
                  </a:lnTo>
                  <a:lnTo>
                    <a:pt x="616864" y="180111"/>
                  </a:lnTo>
                  <a:lnTo>
                    <a:pt x="590346" y="178206"/>
                  </a:lnTo>
                  <a:lnTo>
                    <a:pt x="564261" y="186956"/>
                  </a:lnTo>
                  <a:lnTo>
                    <a:pt x="136715" y="432917"/>
                  </a:lnTo>
                  <a:lnTo>
                    <a:pt x="116052" y="451129"/>
                  </a:lnTo>
                  <a:lnTo>
                    <a:pt x="104355" y="475005"/>
                  </a:lnTo>
                  <a:lnTo>
                    <a:pt x="102476" y="501472"/>
                  </a:lnTo>
                  <a:lnTo>
                    <a:pt x="111264" y="527469"/>
                  </a:lnTo>
                  <a:lnTo>
                    <a:pt x="129374" y="548208"/>
                  </a:lnTo>
                  <a:lnTo>
                    <a:pt x="153200" y="559943"/>
                  </a:lnTo>
                  <a:lnTo>
                    <a:pt x="179654" y="561848"/>
                  </a:lnTo>
                  <a:lnTo>
                    <a:pt x="205727" y="553097"/>
                  </a:lnTo>
                  <a:lnTo>
                    <a:pt x="633298" y="307136"/>
                  </a:lnTo>
                  <a:lnTo>
                    <a:pt x="654011" y="288925"/>
                  </a:lnTo>
                  <a:lnTo>
                    <a:pt x="665708" y="265061"/>
                  </a:lnTo>
                  <a:lnTo>
                    <a:pt x="667588" y="238582"/>
                  </a:lnTo>
                  <a:close/>
                </a:path>
                <a:path w="975360" h="1096645">
                  <a:moveTo>
                    <a:pt x="770102" y="416788"/>
                  </a:moveTo>
                  <a:lnTo>
                    <a:pt x="761377" y="390791"/>
                  </a:lnTo>
                  <a:lnTo>
                    <a:pt x="743242" y="370052"/>
                  </a:lnTo>
                  <a:lnTo>
                    <a:pt x="719404" y="358317"/>
                  </a:lnTo>
                  <a:lnTo>
                    <a:pt x="692924" y="356412"/>
                  </a:lnTo>
                  <a:lnTo>
                    <a:pt x="666915" y="365163"/>
                  </a:lnTo>
                  <a:lnTo>
                    <a:pt x="239217" y="611124"/>
                  </a:lnTo>
                  <a:lnTo>
                    <a:pt x="218579" y="629335"/>
                  </a:lnTo>
                  <a:lnTo>
                    <a:pt x="206895" y="653237"/>
                  </a:lnTo>
                  <a:lnTo>
                    <a:pt x="204990" y="679792"/>
                  </a:lnTo>
                  <a:lnTo>
                    <a:pt x="213677" y="705967"/>
                  </a:lnTo>
                  <a:lnTo>
                    <a:pt x="231851" y="726541"/>
                  </a:lnTo>
                  <a:lnTo>
                    <a:pt x="255701" y="738187"/>
                  </a:lnTo>
                  <a:lnTo>
                    <a:pt x="282194" y="740054"/>
                  </a:lnTo>
                  <a:lnTo>
                    <a:pt x="308267" y="731304"/>
                  </a:lnTo>
                  <a:lnTo>
                    <a:pt x="735926" y="485343"/>
                  </a:lnTo>
                  <a:lnTo>
                    <a:pt x="756526" y="467131"/>
                  </a:lnTo>
                  <a:lnTo>
                    <a:pt x="768197" y="443268"/>
                  </a:lnTo>
                  <a:lnTo>
                    <a:pt x="770102" y="416788"/>
                  </a:lnTo>
                  <a:close/>
                </a:path>
                <a:path w="975360" h="1096645">
                  <a:moveTo>
                    <a:pt x="872617" y="594868"/>
                  </a:moveTo>
                  <a:lnTo>
                    <a:pt x="863879" y="568706"/>
                  </a:lnTo>
                  <a:lnTo>
                    <a:pt x="845705" y="548132"/>
                  </a:lnTo>
                  <a:lnTo>
                    <a:pt x="821855" y="536486"/>
                  </a:lnTo>
                  <a:lnTo>
                    <a:pt x="795375" y="534619"/>
                  </a:lnTo>
                  <a:lnTo>
                    <a:pt x="769302" y="543369"/>
                  </a:lnTo>
                  <a:lnTo>
                    <a:pt x="341757" y="789330"/>
                  </a:lnTo>
                  <a:lnTo>
                    <a:pt x="321056" y="807542"/>
                  </a:lnTo>
                  <a:lnTo>
                    <a:pt x="309384" y="831405"/>
                  </a:lnTo>
                  <a:lnTo>
                    <a:pt x="307505" y="857885"/>
                  </a:lnTo>
                  <a:lnTo>
                    <a:pt x="316191" y="883881"/>
                  </a:lnTo>
                  <a:lnTo>
                    <a:pt x="334365" y="904621"/>
                  </a:lnTo>
                  <a:lnTo>
                    <a:pt x="358228" y="916355"/>
                  </a:lnTo>
                  <a:lnTo>
                    <a:pt x="384746" y="918260"/>
                  </a:lnTo>
                  <a:lnTo>
                    <a:pt x="410883" y="909497"/>
                  </a:lnTo>
                  <a:lnTo>
                    <a:pt x="838454" y="663257"/>
                  </a:lnTo>
                  <a:lnTo>
                    <a:pt x="859053" y="645210"/>
                  </a:lnTo>
                  <a:lnTo>
                    <a:pt x="870724" y="621398"/>
                  </a:lnTo>
                  <a:lnTo>
                    <a:pt x="872617" y="594868"/>
                  </a:lnTo>
                  <a:close/>
                </a:path>
                <a:path w="975360" h="1096645">
                  <a:moveTo>
                    <a:pt x="975144" y="773074"/>
                  </a:moveTo>
                  <a:lnTo>
                    <a:pt x="966558" y="746912"/>
                  </a:lnTo>
                  <a:lnTo>
                    <a:pt x="948296" y="726338"/>
                  </a:lnTo>
                  <a:lnTo>
                    <a:pt x="924394" y="714692"/>
                  </a:lnTo>
                  <a:lnTo>
                    <a:pt x="897902" y="712825"/>
                  </a:lnTo>
                  <a:lnTo>
                    <a:pt x="871829" y="721575"/>
                  </a:lnTo>
                  <a:lnTo>
                    <a:pt x="444258" y="967536"/>
                  </a:lnTo>
                  <a:lnTo>
                    <a:pt x="423570" y="985748"/>
                  </a:lnTo>
                  <a:lnTo>
                    <a:pt x="411911" y="1009611"/>
                  </a:lnTo>
                  <a:lnTo>
                    <a:pt x="410070" y="1036078"/>
                  </a:lnTo>
                  <a:lnTo>
                    <a:pt x="418833" y="1062088"/>
                  </a:lnTo>
                  <a:lnTo>
                    <a:pt x="436943" y="1082827"/>
                  </a:lnTo>
                  <a:lnTo>
                    <a:pt x="460756" y="1094562"/>
                  </a:lnTo>
                  <a:lnTo>
                    <a:pt x="487235" y="1096467"/>
                  </a:lnTo>
                  <a:lnTo>
                    <a:pt x="513295" y="1087704"/>
                  </a:lnTo>
                  <a:lnTo>
                    <a:pt x="940968" y="841463"/>
                  </a:lnTo>
                  <a:lnTo>
                    <a:pt x="961517" y="823417"/>
                  </a:lnTo>
                  <a:lnTo>
                    <a:pt x="973188" y="799604"/>
                  </a:lnTo>
                  <a:lnTo>
                    <a:pt x="975144" y="773074"/>
                  </a:lnTo>
                  <a:close/>
                </a:path>
              </a:pathLst>
            </a:custGeom>
            <a:solidFill>
              <a:srgbClr val="D3D1D1"/>
            </a:solidFill>
          </p:spPr>
          <p:txBody>
            <a:bodyPr wrap="square" lIns="0" tIns="0" rIns="0" bIns="0" rtlCol="0"/>
            <a:lstStyle/>
            <a:p>
              <a:endParaRPr/>
            </a:p>
          </p:txBody>
        </p:sp>
        <p:sp>
          <p:nvSpPr>
            <p:cNvPr id="32" name="object 32"/>
            <p:cNvSpPr/>
            <p:nvPr/>
          </p:nvSpPr>
          <p:spPr>
            <a:xfrm>
              <a:off x="1968841" y="7028130"/>
              <a:ext cx="1350010" cy="1460500"/>
            </a:xfrm>
            <a:custGeom>
              <a:avLst/>
              <a:gdLst/>
              <a:ahLst/>
              <a:cxnLst/>
              <a:rect l="l" t="t" r="r" b="b"/>
              <a:pathLst>
                <a:path w="1350010" h="1460500">
                  <a:moveTo>
                    <a:pt x="612571" y="1460427"/>
                  </a:moveTo>
                  <a:lnTo>
                    <a:pt x="565361" y="1446597"/>
                  </a:lnTo>
                  <a:lnTo>
                    <a:pt x="523566" y="1418656"/>
                  </a:lnTo>
                  <a:lnTo>
                    <a:pt x="490784" y="1377652"/>
                  </a:lnTo>
                  <a:lnTo>
                    <a:pt x="22620" y="564389"/>
                  </a:lnTo>
                  <a:lnTo>
                    <a:pt x="5777" y="523621"/>
                  </a:lnTo>
                  <a:lnTo>
                    <a:pt x="0" y="481652"/>
                  </a:lnTo>
                  <a:lnTo>
                    <a:pt x="4774" y="440565"/>
                  </a:lnTo>
                  <a:lnTo>
                    <a:pt x="19585" y="402449"/>
                  </a:lnTo>
                  <a:lnTo>
                    <a:pt x="43919" y="369390"/>
                  </a:lnTo>
                  <a:lnTo>
                    <a:pt x="77260" y="343473"/>
                  </a:lnTo>
                  <a:lnTo>
                    <a:pt x="641537" y="18875"/>
                  </a:lnTo>
                  <a:lnTo>
                    <a:pt x="688772" y="1343"/>
                  </a:lnTo>
                  <a:lnTo>
                    <a:pt x="737802" y="0"/>
                  </a:lnTo>
                  <a:lnTo>
                    <a:pt x="785030" y="13785"/>
                  </a:lnTo>
                  <a:lnTo>
                    <a:pt x="826856" y="41638"/>
                  </a:lnTo>
                  <a:lnTo>
                    <a:pt x="859684" y="82498"/>
                  </a:lnTo>
                  <a:lnTo>
                    <a:pt x="1327848" y="896351"/>
                  </a:lnTo>
                  <a:lnTo>
                    <a:pt x="1346719" y="945195"/>
                  </a:lnTo>
                  <a:lnTo>
                    <a:pt x="1349791" y="995283"/>
                  </a:lnTo>
                  <a:lnTo>
                    <a:pt x="1337975" y="1042982"/>
                  </a:lnTo>
                  <a:lnTo>
                    <a:pt x="1312182" y="1084658"/>
                  </a:lnTo>
                  <a:lnTo>
                    <a:pt x="1273326" y="1116677"/>
                  </a:lnTo>
                  <a:lnTo>
                    <a:pt x="708843" y="1441570"/>
                  </a:lnTo>
                  <a:lnTo>
                    <a:pt x="661597" y="1459100"/>
                  </a:lnTo>
                  <a:lnTo>
                    <a:pt x="612571" y="1460427"/>
                  </a:lnTo>
                  <a:close/>
                </a:path>
              </a:pathLst>
            </a:custGeom>
            <a:solidFill>
              <a:srgbClr val="EC1834"/>
            </a:solidFill>
          </p:spPr>
          <p:txBody>
            <a:bodyPr wrap="square" lIns="0" tIns="0" rIns="0" bIns="0" rtlCol="0"/>
            <a:lstStyle/>
            <a:p>
              <a:endParaRPr/>
            </a:p>
          </p:txBody>
        </p:sp>
        <p:sp>
          <p:nvSpPr>
            <p:cNvPr id="33" name="object 33"/>
            <p:cNvSpPr/>
            <p:nvPr/>
          </p:nvSpPr>
          <p:spPr>
            <a:xfrm>
              <a:off x="2070156" y="7102792"/>
              <a:ext cx="1189355" cy="1287780"/>
            </a:xfrm>
            <a:custGeom>
              <a:avLst/>
              <a:gdLst/>
              <a:ahLst/>
              <a:cxnLst/>
              <a:rect l="l" t="t" r="r" b="b"/>
              <a:pathLst>
                <a:path w="1189354" h="1287779">
                  <a:moveTo>
                    <a:pt x="539313" y="1287264"/>
                  </a:moveTo>
                  <a:lnTo>
                    <a:pt x="497714" y="1275065"/>
                  </a:lnTo>
                  <a:lnTo>
                    <a:pt x="460907" y="1250438"/>
                  </a:lnTo>
                  <a:lnTo>
                    <a:pt x="432063" y="1214330"/>
                  </a:lnTo>
                  <a:lnTo>
                    <a:pt x="19451" y="497386"/>
                  </a:lnTo>
                  <a:lnTo>
                    <a:pt x="2742" y="454235"/>
                  </a:lnTo>
                  <a:lnTo>
                    <a:pt x="0" y="409995"/>
                  </a:lnTo>
                  <a:lnTo>
                    <a:pt x="10410" y="367890"/>
                  </a:lnTo>
                  <a:lnTo>
                    <a:pt x="33160" y="331144"/>
                  </a:lnTo>
                  <a:lnTo>
                    <a:pt x="67434" y="302980"/>
                  </a:lnTo>
                  <a:lnTo>
                    <a:pt x="564848" y="16674"/>
                  </a:lnTo>
                  <a:lnTo>
                    <a:pt x="606560" y="1175"/>
                  </a:lnTo>
                  <a:lnTo>
                    <a:pt x="649813" y="0"/>
                  </a:lnTo>
                  <a:lnTo>
                    <a:pt x="691448" y="12199"/>
                  </a:lnTo>
                  <a:lnTo>
                    <a:pt x="728304" y="36826"/>
                  </a:lnTo>
                  <a:lnTo>
                    <a:pt x="757221" y="72933"/>
                  </a:lnTo>
                  <a:lnTo>
                    <a:pt x="1169714" y="789878"/>
                  </a:lnTo>
                  <a:lnTo>
                    <a:pt x="1186379" y="833031"/>
                  </a:lnTo>
                  <a:lnTo>
                    <a:pt x="1189136" y="877287"/>
                  </a:lnTo>
                  <a:lnTo>
                    <a:pt x="1178764" y="919437"/>
                  </a:lnTo>
                  <a:lnTo>
                    <a:pt x="1156037" y="956270"/>
                  </a:lnTo>
                  <a:lnTo>
                    <a:pt x="1121731" y="984578"/>
                  </a:lnTo>
                  <a:lnTo>
                    <a:pt x="624200" y="1270590"/>
                  </a:lnTo>
                  <a:lnTo>
                    <a:pt x="582532" y="1286088"/>
                  </a:lnTo>
                  <a:lnTo>
                    <a:pt x="539313" y="1287264"/>
                  </a:lnTo>
                  <a:close/>
                </a:path>
              </a:pathLst>
            </a:custGeom>
            <a:solidFill>
              <a:srgbClr val="FFFFFF"/>
            </a:solidFill>
          </p:spPr>
          <p:txBody>
            <a:bodyPr wrap="square" lIns="0" tIns="0" rIns="0" bIns="0" rtlCol="0"/>
            <a:lstStyle/>
            <a:p>
              <a:endParaRPr/>
            </a:p>
          </p:txBody>
        </p:sp>
        <p:sp>
          <p:nvSpPr>
            <p:cNvPr id="34" name="object 34"/>
            <p:cNvSpPr/>
            <p:nvPr/>
          </p:nvSpPr>
          <p:spPr>
            <a:xfrm>
              <a:off x="2177123" y="7198321"/>
              <a:ext cx="975360" cy="1096645"/>
            </a:xfrm>
            <a:custGeom>
              <a:avLst/>
              <a:gdLst/>
              <a:ahLst/>
              <a:cxnLst/>
              <a:rect l="l" t="t" r="r" b="b"/>
              <a:pathLst>
                <a:path w="975360" h="1096645">
                  <a:moveTo>
                    <a:pt x="565099" y="60261"/>
                  </a:moveTo>
                  <a:lnTo>
                    <a:pt x="556348" y="34264"/>
                  </a:lnTo>
                  <a:lnTo>
                    <a:pt x="538238" y="13563"/>
                  </a:lnTo>
                  <a:lnTo>
                    <a:pt x="514413" y="1892"/>
                  </a:lnTo>
                  <a:lnTo>
                    <a:pt x="487908" y="0"/>
                  </a:lnTo>
                  <a:lnTo>
                    <a:pt x="461759" y="8636"/>
                  </a:lnTo>
                  <a:lnTo>
                    <a:pt x="34213" y="254876"/>
                  </a:lnTo>
                  <a:lnTo>
                    <a:pt x="13576" y="272923"/>
                  </a:lnTo>
                  <a:lnTo>
                    <a:pt x="1892" y="296748"/>
                  </a:lnTo>
                  <a:lnTo>
                    <a:pt x="0" y="323265"/>
                  </a:lnTo>
                  <a:lnTo>
                    <a:pt x="8674" y="349427"/>
                  </a:lnTo>
                  <a:lnTo>
                    <a:pt x="26847" y="370001"/>
                  </a:lnTo>
                  <a:lnTo>
                    <a:pt x="50685" y="381647"/>
                  </a:lnTo>
                  <a:lnTo>
                    <a:pt x="77165" y="383527"/>
                  </a:lnTo>
                  <a:lnTo>
                    <a:pt x="103225" y="374764"/>
                  </a:lnTo>
                  <a:lnTo>
                    <a:pt x="530923" y="128816"/>
                  </a:lnTo>
                  <a:lnTo>
                    <a:pt x="551561" y="110604"/>
                  </a:lnTo>
                  <a:lnTo>
                    <a:pt x="563232" y="86728"/>
                  </a:lnTo>
                  <a:lnTo>
                    <a:pt x="565099" y="60261"/>
                  </a:lnTo>
                  <a:close/>
                </a:path>
                <a:path w="975360" h="1096645">
                  <a:moveTo>
                    <a:pt x="667613" y="238340"/>
                  </a:moveTo>
                  <a:lnTo>
                    <a:pt x="658876" y="212166"/>
                  </a:lnTo>
                  <a:lnTo>
                    <a:pt x="640765" y="191604"/>
                  </a:lnTo>
                  <a:lnTo>
                    <a:pt x="616953" y="179959"/>
                  </a:lnTo>
                  <a:lnTo>
                    <a:pt x="590486" y="178079"/>
                  </a:lnTo>
                  <a:lnTo>
                    <a:pt x="564413" y="186842"/>
                  </a:lnTo>
                  <a:lnTo>
                    <a:pt x="136728" y="432790"/>
                  </a:lnTo>
                  <a:lnTo>
                    <a:pt x="116078" y="451002"/>
                  </a:lnTo>
                  <a:lnTo>
                    <a:pt x="104406" y="474878"/>
                  </a:lnTo>
                  <a:lnTo>
                    <a:pt x="102501" y="501345"/>
                  </a:lnTo>
                  <a:lnTo>
                    <a:pt x="111188" y="527342"/>
                  </a:lnTo>
                  <a:lnTo>
                    <a:pt x="129400" y="548081"/>
                  </a:lnTo>
                  <a:lnTo>
                    <a:pt x="153250" y="559816"/>
                  </a:lnTo>
                  <a:lnTo>
                    <a:pt x="179705" y="561721"/>
                  </a:lnTo>
                  <a:lnTo>
                    <a:pt x="205765" y="552970"/>
                  </a:lnTo>
                  <a:lnTo>
                    <a:pt x="633425" y="307022"/>
                  </a:lnTo>
                  <a:lnTo>
                    <a:pt x="654075" y="288798"/>
                  </a:lnTo>
                  <a:lnTo>
                    <a:pt x="665734" y="264896"/>
                  </a:lnTo>
                  <a:lnTo>
                    <a:pt x="667613" y="238340"/>
                  </a:lnTo>
                  <a:close/>
                </a:path>
                <a:path w="975360" h="1096645">
                  <a:moveTo>
                    <a:pt x="770191" y="416547"/>
                  </a:moveTo>
                  <a:lnTo>
                    <a:pt x="761504" y="390372"/>
                  </a:lnTo>
                  <a:lnTo>
                    <a:pt x="743331" y="369811"/>
                  </a:lnTo>
                  <a:lnTo>
                    <a:pt x="719467" y="358152"/>
                  </a:lnTo>
                  <a:lnTo>
                    <a:pt x="692950" y="356285"/>
                  </a:lnTo>
                  <a:lnTo>
                    <a:pt x="666800" y="365048"/>
                  </a:lnTo>
                  <a:lnTo>
                    <a:pt x="239255" y="610997"/>
                  </a:lnTo>
                  <a:lnTo>
                    <a:pt x="218617" y="629208"/>
                  </a:lnTo>
                  <a:lnTo>
                    <a:pt x="206946" y="653084"/>
                  </a:lnTo>
                  <a:lnTo>
                    <a:pt x="205066" y="679551"/>
                  </a:lnTo>
                  <a:lnTo>
                    <a:pt x="213804" y="705548"/>
                  </a:lnTo>
                  <a:lnTo>
                    <a:pt x="231940" y="726287"/>
                  </a:lnTo>
                  <a:lnTo>
                    <a:pt x="255778" y="738022"/>
                  </a:lnTo>
                  <a:lnTo>
                    <a:pt x="282257" y="739927"/>
                  </a:lnTo>
                  <a:lnTo>
                    <a:pt x="308267" y="731177"/>
                  </a:lnTo>
                  <a:lnTo>
                    <a:pt x="735965" y="485216"/>
                  </a:lnTo>
                  <a:lnTo>
                    <a:pt x="756602" y="467004"/>
                  </a:lnTo>
                  <a:lnTo>
                    <a:pt x="768286" y="443103"/>
                  </a:lnTo>
                  <a:lnTo>
                    <a:pt x="770191" y="416547"/>
                  </a:lnTo>
                  <a:close/>
                </a:path>
                <a:path w="975360" h="1096645">
                  <a:moveTo>
                    <a:pt x="872705" y="594868"/>
                  </a:moveTo>
                  <a:lnTo>
                    <a:pt x="863917" y="568871"/>
                  </a:lnTo>
                  <a:lnTo>
                    <a:pt x="845794" y="548132"/>
                  </a:lnTo>
                  <a:lnTo>
                    <a:pt x="821969" y="536397"/>
                  </a:lnTo>
                  <a:lnTo>
                    <a:pt x="795477" y="534492"/>
                  </a:lnTo>
                  <a:lnTo>
                    <a:pt x="769340" y="543255"/>
                  </a:lnTo>
                  <a:lnTo>
                    <a:pt x="341757" y="789203"/>
                  </a:lnTo>
                  <a:lnTo>
                    <a:pt x="321119" y="807415"/>
                  </a:lnTo>
                  <a:lnTo>
                    <a:pt x="309460" y="831291"/>
                  </a:lnTo>
                  <a:lnTo>
                    <a:pt x="307594" y="857758"/>
                  </a:lnTo>
                  <a:lnTo>
                    <a:pt x="316344" y="883754"/>
                  </a:lnTo>
                  <a:lnTo>
                    <a:pt x="334441" y="904494"/>
                  </a:lnTo>
                  <a:lnTo>
                    <a:pt x="358254" y="916228"/>
                  </a:lnTo>
                  <a:lnTo>
                    <a:pt x="384733" y="918133"/>
                  </a:lnTo>
                  <a:lnTo>
                    <a:pt x="410806" y="909383"/>
                  </a:lnTo>
                  <a:lnTo>
                    <a:pt x="838466" y="663422"/>
                  </a:lnTo>
                  <a:lnTo>
                    <a:pt x="859129" y="645210"/>
                  </a:lnTo>
                  <a:lnTo>
                    <a:pt x="870826" y="621347"/>
                  </a:lnTo>
                  <a:lnTo>
                    <a:pt x="872705" y="594868"/>
                  </a:lnTo>
                  <a:close/>
                </a:path>
                <a:path w="975360" h="1096645">
                  <a:moveTo>
                    <a:pt x="975169" y="773074"/>
                  </a:moveTo>
                  <a:lnTo>
                    <a:pt x="966419" y="747077"/>
                  </a:lnTo>
                  <a:lnTo>
                    <a:pt x="948321" y="726338"/>
                  </a:lnTo>
                  <a:lnTo>
                    <a:pt x="924483" y="714603"/>
                  </a:lnTo>
                  <a:lnTo>
                    <a:pt x="897978" y="712698"/>
                  </a:lnTo>
                  <a:lnTo>
                    <a:pt x="871842" y="721448"/>
                  </a:lnTo>
                  <a:lnTo>
                    <a:pt x="444296" y="967409"/>
                  </a:lnTo>
                  <a:lnTo>
                    <a:pt x="423659" y="985621"/>
                  </a:lnTo>
                  <a:lnTo>
                    <a:pt x="411988" y="1009497"/>
                  </a:lnTo>
                  <a:lnTo>
                    <a:pt x="410108" y="1035964"/>
                  </a:lnTo>
                  <a:lnTo>
                    <a:pt x="418846" y="1061961"/>
                  </a:lnTo>
                  <a:lnTo>
                    <a:pt x="437007" y="1082649"/>
                  </a:lnTo>
                  <a:lnTo>
                    <a:pt x="460819" y="1094320"/>
                  </a:lnTo>
                  <a:lnTo>
                    <a:pt x="487260" y="1096213"/>
                  </a:lnTo>
                  <a:lnTo>
                    <a:pt x="513308" y="1087589"/>
                  </a:lnTo>
                  <a:lnTo>
                    <a:pt x="941006" y="841336"/>
                  </a:lnTo>
                  <a:lnTo>
                    <a:pt x="961644" y="823290"/>
                  </a:lnTo>
                  <a:lnTo>
                    <a:pt x="973302" y="799515"/>
                  </a:lnTo>
                  <a:lnTo>
                    <a:pt x="975169" y="773074"/>
                  </a:lnTo>
                  <a:close/>
                </a:path>
              </a:pathLst>
            </a:custGeom>
            <a:solidFill>
              <a:srgbClr val="D3D1D1"/>
            </a:solidFill>
          </p:spPr>
          <p:txBody>
            <a:bodyPr wrap="square" lIns="0" tIns="0" rIns="0" bIns="0" rtlCol="0"/>
            <a:lstStyle/>
            <a:p>
              <a:endParaRPr/>
            </a:p>
          </p:txBody>
        </p:sp>
        <p:sp>
          <p:nvSpPr>
            <p:cNvPr id="35" name="object 35"/>
            <p:cNvSpPr/>
            <p:nvPr/>
          </p:nvSpPr>
          <p:spPr>
            <a:xfrm>
              <a:off x="2694945" y="6963352"/>
              <a:ext cx="805815" cy="1266190"/>
            </a:xfrm>
            <a:custGeom>
              <a:avLst/>
              <a:gdLst/>
              <a:ahLst/>
              <a:cxnLst/>
              <a:rect l="l" t="t" r="r" b="b"/>
              <a:pathLst>
                <a:path w="805814" h="1266190">
                  <a:moveTo>
                    <a:pt x="690110" y="1265698"/>
                  </a:moveTo>
                  <a:lnTo>
                    <a:pt x="0" y="66569"/>
                  </a:lnTo>
                  <a:lnTo>
                    <a:pt x="5346" y="55505"/>
                  </a:lnTo>
                  <a:lnTo>
                    <a:pt x="23884" y="31517"/>
                  </a:lnTo>
                  <a:lnTo>
                    <a:pt x="59361" y="8413"/>
                  </a:lnTo>
                  <a:lnTo>
                    <a:pt x="115524" y="0"/>
                  </a:lnTo>
                  <a:lnTo>
                    <a:pt x="805516" y="1199423"/>
                  </a:lnTo>
                  <a:lnTo>
                    <a:pt x="713262" y="1172619"/>
                  </a:lnTo>
                  <a:lnTo>
                    <a:pt x="690110" y="1265698"/>
                  </a:lnTo>
                  <a:close/>
                </a:path>
              </a:pathLst>
            </a:custGeom>
            <a:solidFill>
              <a:srgbClr val="EC1834"/>
            </a:solidFill>
          </p:spPr>
          <p:txBody>
            <a:bodyPr wrap="square" lIns="0" tIns="0" rIns="0" bIns="0" rtlCol="0"/>
            <a:lstStyle/>
            <a:p>
              <a:endParaRPr/>
            </a:p>
          </p:txBody>
        </p:sp>
      </p:grpSp>
      <p:sp>
        <p:nvSpPr>
          <p:cNvPr id="36" name="object 36"/>
          <p:cNvSpPr txBox="1"/>
          <p:nvPr/>
        </p:nvSpPr>
        <p:spPr>
          <a:xfrm>
            <a:off x="1602645" y="14328807"/>
            <a:ext cx="10996930" cy="3846822"/>
          </a:xfrm>
          <a:prstGeom prst="rect">
            <a:avLst/>
          </a:prstGeom>
        </p:spPr>
        <p:txBody>
          <a:bodyPr vert="horz" wrap="square" lIns="0" tIns="11430" rIns="0" bIns="0" rtlCol="0" anchor="t">
            <a:spAutoFit/>
          </a:bodyPr>
          <a:lstStyle/>
          <a:p>
            <a:pPr marL="12065" marR="5080" algn="ctr">
              <a:lnSpc>
                <a:spcPct val="109500"/>
              </a:lnSpc>
              <a:spcBef>
                <a:spcPts val="90"/>
              </a:spcBef>
            </a:pPr>
            <a:r>
              <a:rPr lang="en-US" sz="3800" spc="-100" dirty="0">
                <a:latin typeface="Arial"/>
                <a:cs typeface="Arial"/>
              </a:rPr>
              <a:t>The adults in school are going to be so happy to see us come back. It is now safe to return to school. There are some things that are different, but this is to make sure we are kept safe. </a:t>
            </a:r>
          </a:p>
          <a:p>
            <a:pPr marL="583565" marR="5080" indent="-571500" algn="ctr">
              <a:lnSpc>
                <a:spcPct val="109500"/>
              </a:lnSpc>
              <a:spcBef>
                <a:spcPts val="90"/>
              </a:spcBef>
              <a:buFont typeface="Arial"/>
              <a:buChar char="•"/>
            </a:pPr>
            <a:r>
              <a:rPr lang="en-US" sz="3800" spc="-100" dirty="0">
                <a:latin typeface="Arial"/>
                <a:cs typeface="Arial"/>
              </a:rPr>
              <a:t>Extra hand washing</a:t>
            </a:r>
          </a:p>
          <a:p>
            <a:pPr marL="583565" marR="5080" indent="-571500" algn="ctr">
              <a:lnSpc>
                <a:spcPct val="109500"/>
              </a:lnSpc>
              <a:spcBef>
                <a:spcPts val="90"/>
              </a:spcBef>
              <a:buFont typeface="Arial"/>
              <a:buChar char="•"/>
            </a:pPr>
            <a:r>
              <a:rPr lang="en-US" sz="3800" spc="-100" dirty="0">
                <a:latin typeface="Arial"/>
                <a:cs typeface="Arial"/>
              </a:rPr>
              <a:t>Different lunch and break times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532</Words>
  <Application>Microsoft Office PowerPoint</Application>
  <PresentationFormat>Custom</PresentationFormat>
  <Paragraphs>45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Eloise Thomas</dc:creator>
  <cp:lastModifiedBy>Eloise Thomas</cp:lastModifiedBy>
  <cp:revision>33</cp:revision>
  <dcterms:created xsi:type="dcterms:W3CDTF">2020-05-14T08:54:57Z</dcterms:created>
  <dcterms:modified xsi:type="dcterms:W3CDTF">2021-03-03T07:43:45Z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2020-04-29T00:00:00Z</vt:filetime>
  </property>
  <property fmtid="{D5CDD505-2E9C-101B-9397-08002B2CF9AE}" pid="3" name="LastSaved">
    <vt:filetime>2020-05-14T00:00:00Z</vt:filetime>
  </property>
</Properties>
</file>